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0" r:id="rId6"/>
    <p:sldId id="262" r:id="rId7"/>
    <p:sldId id="263"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25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0CD565-D8DF-4440-8582-3B61AAD755A1}" v="3" dt="2024-05-08T12:09:56.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A Yara" userId="5da3fb5e-63a1-4e3f-8b12-5b9d11dc4659" providerId="ADAL" clId="{B84B8F77-85D2-4742-B14A-72CB6261B44F}"/>
    <pc:docChg chg="undo custSel addSld delSld modSld">
      <pc:chgData name="ALAA Yara" userId="5da3fb5e-63a1-4e3f-8b12-5b9d11dc4659" providerId="ADAL" clId="{B84B8F77-85D2-4742-B14A-72CB6261B44F}" dt="2024-01-31T12:57:31.620" v="871" actId="47"/>
      <pc:docMkLst>
        <pc:docMk/>
      </pc:docMkLst>
      <pc:sldChg chg="addSp delSp modSp mod">
        <pc:chgData name="ALAA Yara" userId="5da3fb5e-63a1-4e3f-8b12-5b9d11dc4659" providerId="ADAL" clId="{B84B8F77-85D2-4742-B14A-72CB6261B44F}" dt="2024-01-31T12:36:53.405" v="141" actId="1076"/>
        <pc:sldMkLst>
          <pc:docMk/>
          <pc:sldMk cId="1065483301" sldId="257"/>
        </pc:sldMkLst>
        <pc:spChg chg="mod topLvl">
          <ac:chgData name="ALAA Yara" userId="5da3fb5e-63a1-4e3f-8b12-5b9d11dc4659" providerId="ADAL" clId="{B84B8F77-85D2-4742-B14A-72CB6261B44F}" dt="2024-01-31T12:35:56" v="129" actId="164"/>
          <ac:spMkLst>
            <pc:docMk/>
            <pc:sldMk cId="1065483301" sldId="257"/>
            <ac:spMk id="12" creationId="{BBB6905E-158A-A34B-6DF7-50C36371E132}"/>
          </ac:spMkLst>
        </pc:spChg>
        <pc:spChg chg="mod topLvl">
          <ac:chgData name="ALAA Yara" userId="5da3fb5e-63a1-4e3f-8b12-5b9d11dc4659" providerId="ADAL" clId="{B84B8F77-85D2-4742-B14A-72CB6261B44F}" dt="2024-01-31T12:35:56" v="129" actId="164"/>
          <ac:spMkLst>
            <pc:docMk/>
            <pc:sldMk cId="1065483301" sldId="257"/>
            <ac:spMk id="14" creationId="{975323E7-D2DB-29F3-60A1-239159434EF9}"/>
          </ac:spMkLst>
        </pc:spChg>
        <pc:spChg chg="mod topLvl">
          <ac:chgData name="ALAA Yara" userId="5da3fb5e-63a1-4e3f-8b12-5b9d11dc4659" providerId="ADAL" clId="{B84B8F77-85D2-4742-B14A-72CB6261B44F}" dt="2024-01-31T12:35:56" v="129" actId="164"/>
          <ac:spMkLst>
            <pc:docMk/>
            <pc:sldMk cId="1065483301" sldId="257"/>
            <ac:spMk id="17" creationId="{B7A51850-D5F4-72CA-FB27-5224DF34A17C}"/>
          </ac:spMkLst>
        </pc:spChg>
        <pc:spChg chg="mod topLvl">
          <ac:chgData name="ALAA Yara" userId="5da3fb5e-63a1-4e3f-8b12-5b9d11dc4659" providerId="ADAL" clId="{B84B8F77-85D2-4742-B14A-72CB6261B44F}" dt="2024-01-31T12:35:56" v="129" actId="164"/>
          <ac:spMkLst>
            <pc:docMk/>
            <pc:sldMk cId="1065483301" sldId="257"/>
            <ac:spMk id="18" creationId="{C797BF76-E6F5-31E4-0BC4-8F5182736251}"/>
          </ac:spMkLst>
        </pc:spChg>
        <pc:spChg chg="mod topLvl">
          <ac:chgData name="ALAA Yara" userId="5da3fb5e-63a1-4e3f-8b12-5b9d11dc4659" providerId="ADAL" clId="{B84B8F77-85D2-4742-B14A-72CB6261B44F}" dt="2024-01-31T12:35:56" v="129" actId="164"/>
          <ac:spMkLst>
            <pc:docMk/>
            <pc:sldMk cId="1065483301" sldId="257"/>
            <ac:spMk id="21" creationId="{38D2A458-961D-19BC-75D1-D718A99C7259}"/>
          </ac:spMkLst>
        </pc:spChg>
        <pc:spChg chg="mod">
          <ac:chgData name="ALAA Yara" userId="5da3fb5e-63a1-4e3f-8b12-5b9d11dc4659" providerId="ADAL" clId="{B84B8F77-85D2-4742-B14A-72CB6261B44F}" dt="2024-01-31T12:35:56" v="129" actId="164"/>
          <ac:spMkLst>
            <pc:docMk/>
            <pc:sldMk cId="1065483301" sldId="257"/>
            <ac:spMk id="23" creationId="{10CD874B-13EE-9382-C290-DAA4DA1724DF}"/>
          </ac:spMkLst>
        </pc:spChg>
        <pc:spChg chg="mod topLvl">
          <ac:chgData name="ALAA Yara" userId="5da3fb5e-63a1-4e3f-8b12-5b9d11dc4659" providerId="ADAL" clId="{B84B8F77-85D2-4742-B14A-72CB6261B44F}" dt="2024-01-31T12:35:56" v="129" actId="164"/>
          <ac:spMkLst>
            <pc:docMk/>
            <pc:sldMk cId="1065483301" sldId="257"/>
            <ac:spMk id="24" creationId="{885D5C81-59F2-1FF3-747D-48216BAD010F}"/>
          </ac:spMkLst>
        </pc:spChg>
        <pc:spChg chg="mod">
          <ac:chgData name="ALAA Yara" userId="5da3fb5e-63a1-4e3f-8b12-5b9d11dc4659" providerId="ADAL" clId="{B84B8F77-85D2-4742-B14A-72CB6261B44F}" dt="2024-01-31T12:35:56" v="129" actId="164"/>
          <ac:spMkLst>
            <pc:docMk/>
            <pc:sldMk cId="1065483301" sldId="257"/>
            <ac:spMk id="25" creationId="{9D4AAB51-75D7-5B6D-5A1E-E32C9AE05427}"/>
          </ac:spMkLst>
        </pc:spChg>
        <pc:grpChg chg="del mod">
          <ac:chgData name="ALAA Yara" userId="5da3fb5e-63a1-4e3f-8b12-5b9d11dc4659" providerId="ADAL" clId="{B84B8F77-85D2-4742-B14A-72CB6261B44F}" dt="2024-01-31T12:35:24.366" v="85" actId="165"/>
          <ac:grpSpMkLst>
            <pc:docMk/>
            <pc:sldMk cId="1065483301" sldId="257"/>
            <ac:grpSpMk id="22" creationId="{45DF0518-DDEC-B172-02E6-DA8DFADB539C}"/>
          </ac:grpSpMkLst>
        </pc:grpChg>
        <pc:grpChg chg="add del mod">
          <ac:chgData name="ALAA Yara" userId="5da3fb5e-63a1-4e3f-8b12-5b9d11dc4659" providerId="ADAL" clId="{B84B8F77-85D2-4742-B14A-72CB6261B44F}" dt="2024-01-31T12:35:49.667" v="128" actId="165"/>
          <ac:grpSpMkLst>
            <pc:docMk/>
            <pc:sldMk cId="1065483301" sldId="257"/>
            <ac:grpSpMk id="26" creationId="{9EF95D50-1B1B-E884-21E0-57FB7C2C50AB}"/>
          </ac:grpSpMkLst>
        </pc:grpChg>
        <pc:grpChg chg="add mod">
          <ac:chgData name="ALAA Yara" userId="5da3fb5e-63a1-4e3f-8b12-5b9d11dc4659" providerId="ADAL" clId="{B84B8F77-85D2-4742-B14A-72CB6261B44F}" dt="2024-01-31T12:36:53.405" v="141" actId="1076"/>
          <ac:grpSpMkLst>
            <pc:docMk/>
            <pc:sldMk cId="1065483301" sldId="257"/>
            <ac:grpSpMk id="27" creationId="{573F43EB-7DAA-9A8B-C19E-B8C7600AC427}"/>
          </ac:grpSpMkLst>
        </pc:grpChg>
        <pc:picChg chg="mod topLvl">
          <ac:chgData name="ALAA Yara" userId="5da3fb5e-63a1-4e3f-8b12-5b9d11dc4659" providerId="ADAL" clId="{B84B8F77-85D2-4742-B14A-72CB6261B44F}" dt="2024-01-31T12:35:56" v="129" actId="164"/>
          <ac:picMkLst>
            <pc:docMk/>
            <pc:sldMk cId="1065483301" sldId="257"/>
            <ac:picMk id="10" creationId="{A16D6366-EA6A-092D-94CE-BBF9AFAA6C00}"/>
          </ac:picMkLst>
        </pc:picChg>
        <pc:picChg chg="mod topLvl">
          <ac:chgData name="ALAA Yara" userId="5da3fb5e-63a1-4e3f-8b12-5b9d11dc4659" providerId="ADAL" clId="{B84B8F77-85D2-4742-B14A-72CB6261B44F}" dt="2024-01-31T12:35:56" v="129" actId="164"/>
          <ac:picMkLst>
            <pc:docMk/>
            <pc:sldMk cId="1065483301" sldId="257"/>
            <ac:picMk id="15" creationId="{5C1EC43A-BE3C-5B29-F908-A4948E0A5A72}"/>
          </ac:picMkLst>
        </pc:picChg>
        <pc:picChg chg="mod topLvl">
          <ac:chgData name="ALAA Yara" userId="5da3fb5e-63a1-4e3f-8b12-5b9d11dc4659" providerId="ADAL" clId="{B84B8F77-85D2-4742-B14A-72CB6261B44F}" dt="2024-01-31T12:35:56" v="129" actId="164"/>
          <ac:picMkLst>
            <pc:docMk/>
            <pc:sldMk cId="1065483301" sldId="257"/>
            <ac:picMk id="19" creationId="{59EBCF08-CCDB-C6DE-D25D-5CD1D9061C75}"/>
          </ac:picMkLst>
        </pc:picChg>
      </pc:sldChg>
      <pc:sldChg chg="addSp delSp modSp">
        <pc:chgData name="ALAA Yara" userId="5da3fb5e-63a1-4e3f-8b12-5b9d11dc4659" providerId="ADAL" clId="{B84B8F77-85D2-4742-B14A-72CB6261B44F}" dt="2024-01-31T12:52:36.106" v="820"/>
        <pc:sldMkLst>
          <pc:docMk/>
          <pc:sldMk cId="1594913838" sldId="260"/>
        </pc:sldMkLst>
        <pc:spChg chg="mod">
          <ac:chgData name="ALAA Yara" userId="5da3fb5e-63a1-4e3f-8b12-5b9d11dc4659" providerId="ADAL" clId="{B84B8F77-85D2-4742-B14A-72CB6261B44F}" dt="2024-01-31T12:36:41.659" v="140" actId="1035"/>
          <ac:spMkLst>
            <pc:docMk/>
            <pc:sldMk cId="1594913838" sldId="260"/>
            <ac:spMk id="3" creationId="{576E6330-1D31-7B33-64AE-3D1929FB8831}"/>
          </ac:spMkLst>
        </pc:spChg>
        <pc:spChg chg="mod">
          <ac:chgData name="ALAA Yara" userId="5da3fb5e-63a1-4e3f-8b12-5b9d11dc4659" providerId="ADAL" clId="{B84B8F77-85D2-4742-B14A-72CB6261B44F}" dt="2024-01-31T12:36:41.659" v="140" actId="1035"/>
          <ac:spMkLst>
            <pc:docMk/>
            <pc:sldMk cId="1594913838" sldId="260"/>
            <ac:spMk id="9" creationId="{F663D567-3333-8094-E050-95E7DC8A28E9}"/>
          </ac:spMkLst>
        </pc:spChg>
        <pc:spChg chg="mod topLvl">
          <ac:chgData name="ALAA Yara" userId="5da3fb5e-63a1-4e3f-8b12-5b9d11dc4659" providerId="ADAL" clId="{B84B8F77-85D2-4742-B14A-72CB6261B44F}" dt="2024-01-31T12:36:24.554" v="132" actId="338"/>
          <ac:spMkLst>
            <pc:docMk/>
            <pc:sldMk cId="1594913838" sldId="260"/>
            <ac:spMk id="11" creationId="{D04ABAD9-33B3-B02D-C02E-17FFA910F55C}"/>
          </ac:spMkLst>
        </pc:spChg>
        <pc:spChg chg="mod topLvl">
          <ac:chgData name="ALAA Yara" userId="5da3fb5e-63a1-4e3f-8b12-5b9d11dc4659" providerId="ADAL" clId="{B84B8F77-85D2-4742-B14A-72CB6261B44F}" dt="2024-01-31T12:36:24.554" v="132" actId="338"/>
          <ac:spMkLst>
            <pc:docMk/>
            <pc:sldMk cId="1594913838" sldId="260"/>
            <ac:spMk id="13" creationId="{27D9F428-C035-2429-2AD6-A1518D584894}"/>
          </ac:spMkLst>
        </pc:spChg>
        <pc:spChg chg="mod topLvl">
          <ac:chgData name="ALAA Yara" userId="5da3fb5e-63a1-4e3f-8b12-5b9d11dc4659" providerId="ADAL" clId="{B84B8F77-85D2-4742-B14A-72CB6261B44F}" dt="2024-01-31T12:36:24.554" v="132" actId="338"/>
          <ac:spMkLst>
            <pc:docMk/>
            <pc:sldMk cId="1594913838" sldId="260"/>
            <ac:spMk id="15" creationId="{E8FEE351-1654-C515-AD42-EC8B6A0F8169}"/>
          </ac:spMkLst>
        </pc:spChg>
        <pc:spChg chg="mod topLvl">
          <ac:chgData name="ALAA Yara" userId="5da3fb5e-63a1-4e3f-8b12-5b9d11dc4659" providerId="ADAL" clId="{B84B8F77-85D2-4742-B14A-72CB6261B44F}" dt="2024-01-31T12:36:41.659" v="140" actId="1035"/>
          <ac:spMkLst>
            <pc:docMk/>
            <pc:sldMk cId="1594913838" sldId="260"/>
            <ac:spMk id="23" creationId="{D7162C5D-27F6-CABF-2498-396CAB1F8845}"/>
          </ac:spMkLst>
        </pc:spChg>
        <pc:spChg chg="mod topLvl">
          <ac:chgData name="ALAA Yara" userId="5da3fb5e-63a1-4e3f-8b12-5b9d11dc4659" providerId="ADAL" clId="{B84B8F77-85D2-4742-B14A-72CB6261B44F}" dt="2024-01-31T12:36:24.554" v="132" actId="338"/>
          <ac:spMkLst>
            <pc:docMk/>
            <pc:sldMk cId="1594913838" sldId="260"/>
            <ac:spMk id="24" creationId="{B97AEEA0-4C09-5631-0074-813BE96BBBA2}"/>
          </ac:spMkLst>
        </pc:spChg>
        <pc:spChg chg="add del mod">
          <ac:chgData name="ALAA Yara" userId="5da3fb5e-63a1-4e3f-8b12-5b9d11dc4659" providerId="ADAL" clId="{B84B8F77-85D2-4742-B14A-72CB6261B44F}" dt="2024-01-31T12:52:36.106" v="820"/>
          <ac:spMkLst>
            <pc:docMk/>
            <pc:sldMk cId="1594913838" sldId="260"/>
            <ac:spMk id="29" creationId="{0CE44479-1E88-0891-4A5E-C4C68CC7D337}"/>
          </ac:spMkLst>
        </pc:spChg>
        <pc:grpChg chg="del">
          <ac:chgData name="ALAA Yara" userId="5da3fb5e-63a1-4e3f-8b12-5b9d11dc4659" providerId="ADAL" clId="{B84B8F77-85D2-4742-B14A-72CB6261B44F}" dt="2024-01-31T12:36:14.472" v="131" actId="165"/>
          <ac:grpSpMkLst>
            <pc:docMk/>
            <pc:sldMk cId="1594913838" sldId="260"/>
            <ac:grpSpMk id="25" creationId="{E1FDA289-BB64-A86E-7C1C-67A292A49ECC}"/>
          </ac:grpSpMkLst>
        </pc:grpChg>
        <pc:grpChg chg="del">
          <ac:chgData name="ALAA Yara" userId="5da3fb5e-63a1-4e3f-8b12-5b9d11dc4659" providerId="ADAL" clId="{B84B8F77-85D2-4742-B14A-72CB6261B44F}" dt="2024-01-31T12:36:14.472" v="131" actId="165"/>
          <ac:grpSpMkLst>
            <pc:docMk/>
            <pc:sldMk cId="1594913838" sldId="260"/>
            <ac:grpSpMk id="26" creationId="{E0EF672C-C063-BA81-C4AC-CF172F2412BD}"/>
          </ac:grpSpMkLst>
        </pc:grpChg>
        <pc:grpChg chg="add mod">
          <ac:chgData name="ALAA Yara" userId="5da3fb5e-63a1-4e3f-8b12-5b9d11dc4659" providerId="ADAL" clId="{B84B8F77-85D2-4742-B14A-72CB6261B44F}" dt="2024-01-31T12:36:24.554" v="132" actId="338"/>
          <ac:grpSpMkLst>
            <pc:docMk/>
            <pc:sldMk cId="1594913838" sldId="260"/>
            <ac:grpSpMk id="27" creationId="{C6BF3C9A-61EA-E015-2E85-B62AA7B8A09A}"/>
          </ac:grpSpMkLst>
        </pc:grpChg>
        <pc:grpChg chg="add mod">
          <ac:chgData name="ALAA Yara" userId="5da3fb5e-63a1-4e3f-8b12-5b9d11dc4659" providerId="ADAL" clId="{B84B8F77-85D2-4742-B14A-72CB6261B44F}" dt="2024-01-31T12:36:41.659" v="140" actId="1035"/>
          <ac:grpSpMkLst>
            <pc:docMk/>
            <pc:sldMk cId="1594913838" sldId="260"/>
            <ac:grpSpMk id="28" creationId="{4EC6369D-61EB-A4C5-4CA0-F1A2E104DB70}"/>
          </ac:grpSpMkLst>
        </pc:grpChg>
        <pc:picChg chg="mod">
          <ac:chgData name="ALAA Yara" userId="5da3fb5e-63a1-4e3f-8b12-5b9d11dc4659" providerId="ADAL" clId="{B84B8F77-85D2-4742-B14A-72CB6261B44F}" dt="2024-01-31T12:36:41.659" v="140" actId="1035"/>
          <ac:picMkLst>
            <pc:docMk/>
            <pc:sldMk cId="1594913838" sldId="260"/>
            <ac:picMk id="21" creationId="{CF784ACE-39FA-FA5B-B5FE-9D509BC9EC88}"/>
          </ac:picMkLst>
        </pc:picChg>
        <pc:picChg chg="mod topLvl">
          <ac:chgData name="ALAA Yara" userId="5da3fb5e-63a1-4e3f-8b12-5b9d11dc4659" providerId="ADAL" clId="{B84B8F77-85D2-4742-B14A-72CB6261B44F}" dt="2024-01-31T12:36:41.659" v="140" actId="1035"/>
          <ac:picMkLst>
            <pc:docMk/>
            <pc:sldMk cId="1594913838" sldId="260"/>
            <ac:picMk id="1026" creationId="{5460492D-6E77-C97C-0119-EBBF3A2FB494}"/>
          </ac:picMkLst>
        </pc:picChg>
      </pc:sldChg>
      <pc:sldChg chg="addSp delSp modSp mod">
        <pc:chgData name="ALAA Yara" userId="5da3fb5e-63a1-4e3f-8b12-5b9d11dc4659" providerId="ADAL" clId="{B84B8F77-85D2-4742-B14A-72CB6261B44F}" dt="2024-01-31T12:47:59.702" v="675" actId="1038"/>
        <pc:sldMkLst>
          <pc:docMk/>
          <pc:sldMk cId="4284923630" sldId="262"/>
        </pc:sldMkLst>
        <pc:spChg chg="mod">
          <ac:chgData name="ALAA Yara" userId="5da3fb5e-63a1-4e3f-8b12-5b9d11dc4659" providerId="ADAL" clId="{B84B8F77-85D2-4742-B14A-72CB6261B44F}" dt="2024-01-31T12:41:23.025" v="227" actId="1035"/>
          <ac:spMkLst>
            <pc:docMk/>
            <pc:sldMk cId="4284923630" sldId="262"/>
            <ac:spMk id="3" creationId="{879C778F-98A6-4F48-D5E4-041095A80E3D}"/>
          </ac:spMkLst>
        </pc:spChg>
        <pc:spChg chg="del">
          <ac:chgData name="ALAA Yara" userId="5da3fb5e-63a1-4e3f-8b12-5b9d11dc4659" providerId="ADAL" clId="{B84B8F77-85D2-4742-B14A-72CB6261B44F}" dt="2024-01-31T12:25:31.332" v="0" actId="478"/>
          <ac:spMkLst>
            <pc:docMk/>
            <pc:sldMk cId="4284923630" sldId="262"/>
            <ac:spMk id="4" creationId="{462B4514-435E-10E1-079E-5D8AE20DA906}"/>
          </ac:spMkLst>
        </pc:spChg>
        <pc:spChg chg="mod">
          <ac:chgData name="ALAA Yara" userId="5da3fb5e-63a1-4e3f-8b12-5b9d11dc4659" providerId="ADAL" clId="{B84B8F77-85D2-4742-B14A-72CB6261B44F}" dt="2024-01-31T12:41:23.025" v="227" actId="1035"/>
          <ac:spMkLst>
            <pc:docMk/>
            <pc:sldMk cId="4284923630" sldId="262"/>
            <ac:spMk id="7" creationId="{A470EC01-E3E0-383A-7751-8AB47E7C3CED}"/>
          </ac:spMkLst>
        </pc:spChg>
        <pc:spChg chg="del mod">
          <ac:chgData name="ALAA Yara" userId="5da3fb5e-63a1-4e3f-8b12-5b9d11dc4659" providerId="ADAL" clId="{B84B8F77-85D2-4742-B14A-72CB6261B44F}" dt="2024-01-31T12:47:13.663" v="392" actId="21"/>
          <ac:spMkLst>
            <pc:docMk/>
            <pc:sldMk cId="4284923630" sldId="262"/>
            <ac:spMk id="9" creationId="{91F365D8-3EE2-D06C-DF9F-9F5D21F779AD}"/>
          </ac:spMkLst>
        </pc:spChg>
        <pc:spChg chg="del mod">
          <ac:chgData name="ALAA Yara" userId="5da3fb5e-63a1-4e3f-8b12-5b9d11dc4659" providerId="ADAL" clId="{B84B8F77-85D2-4742-B14A-72CB6261B44F}" dt="2024-01-31T12:47:13.663" v="392" actId="21"/>
          <ac:spMkLst>
            <pc:docMk/>
            <pc:sldMk cId="4284923630" sldId="262"/>
            <ac:spMk id="11" creationId="{5DBDFED7-15D4-FECB-D270-C49482CB9C6E}"/>
          </ac:spMkLst>
        </pc:spChg>
        <pc:spChg chg="add del mod">
          <ac:chgData name="ALAA Yara" userId="5da3fb5e-63a1-4e3f-8b12-5b9d11dc4659" providerId="ADAL" clId="{B84B8F77-85D2-4742-B14A-72CB6261B44F}" dt="2024-01-31T12:25:34.296" v="1" actId="478"/>
          <ac:spMkLst>
            <pc:docMk/>
            <pc:sldMk cId="4284923630" sldId="262"/>
            <ac:spMk id="13" creationId="{87B573FD-D047-39E9-EDE1-17017EE26F51}"/>
          </ac:spMkLst>
        </pc:spChg>
        <pc:spChg chg="add mod">
          <ac:chgData name="ALAA Yara" userId="5da3fb5e-63a1-4e3f-8b12-5b9d11dc4659" providerId="ADAL" clId="{B84B8F77-85D2-4742-B14A-72CB6261B44F}" dt="2024-01-31T12:25:44.191" v="2"/>
          <ac:spMkLst>
            <pc:docMk/>
            <pc:sldMk cId="4284923630" sldId="262"/>
            <ac:spMk id="14" creationId="{AB092E0C-1A7D-B907-53C7-F0B3E19967BF}"/>
          </ac:spMkLst>
        </pc:spChg>
        <pc:spChg chg="add mod">
          <ac:chgData name="ALAA Yara" userId="5da3fb5e-63a1-4e3f-8b12-5b9d11dc4659" providerId="ADAL" clId="{B84B8F77-85D2-4742-B14A-72CB6261B44F}" dt="2024-01-31T12:25:44.191" v="2"/>
          <ac:spMkLst>
            <pc:docMk/>
            <pc:sldMk cId="4284923630" sldId="262"/>
            <ac:spMk id="15" creationId="{A58C598E-877C-4AEA-CE11-68B26DC8C622}"/>
          </ac:spMkLst>
        </pc:spChg>
        <pc:spChg chg="add mod topLvl">
          <ac:chgData name="ALAA Yara" userId="5da3fb5e-63a1-4e3f-8b12-5b9d11dc4659" providerId="ADAL" clId="{B84B8F77-85D2-4742-B14A-72CB6261B44F}" dt="2024-01-31T12:37:56.740" v="149" actId="338"/>
          <ac:spMkLst>
            <pc:docMk/>
            <pc:sldMk cId="4284923630" sldId="262"/>
            <ac:spMk id="17" creationId="{5460A01E-7EC3-BDDC-C314-C7B6EB627FBF}"/>
          </ac:spMkLst>
        </pc:spChg>
        <pc:spChg chg="add del mod">
          <ac:chgData name="ALAA Yara" userId="5da3fb5e-63a1-4e3f-8b12-5b9d11dc4659" providerId="ADAL" clId="{B84B8F77-85D2-4742-B14A-72CB6261B44F}" dt="2024-01-31T12:28:24.435" v="18" actId="478"/>
          <ac:spMkLst>
            <pc:docMk/>
            <pc:sldMk cId="4284923630" sldId="262"/>
            <ac:spMk id="19" creationId="{6AD70260-A6ED-36A5-9A2B-09497EC4E209}"/>
          </ac:spMkLst>
        </pc:spChg>
        <pc:spChg chg="add del mod">
          <ac:chgData name="ALAA Yara" userId="5da3fb5e-63a1-4e3f-8b12-5b9d11dc4659" providerId="ADAL" clId="{B84B8F77-85D2-4742-B14A-72CB6261B44F}" dt="2024-01-31T12:47:01.590" v="390"/>
          <ac:spMkLst>
            <pc:docMk/>
            <pc:sldMk cId="4284923630" sldId="262"/>
            <ac:spMk id="24" creationId="{96BAC820-B0D3-4FDC-2B35-F8F0AA5657D3}"/>
          </ac:spMkLst>
        </pc:spChg>
        <pc:spChg chg="add mod">
          <ac:chgData name="ALAA Yara" userId="5da3fb5e-63a1-4e3f-8b12-5b9d11dc4659" providerId="ADAL" clId="{B84B8F77-85D2-4742-B14A-72CB6261B44F}" dt="2024-01-31T12:47:59.702" v="675" actId="1038"/>
          <ac:spMkLst>
            <pc:docMk/>
            <pc:sldMk cId="4284923630" sldId="262"/>
            <ac:spMk id="25" creationId="{AE9AE8A3-4497-1D5F-4050-22E15518CF9F}"/>
          </ac:spMkLst>
        </pc:spChg>
        <pc:grpChg chg="add del mod">
          <ac:chgData name="ALAA Yara" userId="5da3fb5e-63a1-4e3f-8b12-5b9d11dc4659" providerId="ADAL" clId="{B84B8F77-85D2-4742-B14A-72CB6261B44F}" dt="2024-01-31T12:37:11.508" v="142" actId="165"/>
          <ac:grpSpMkLst>
            <pc:docMk/>
            <pc:sldMk cId="4284923630" sldId="262"/>
            <ac:grpSpMk id="18" creationId="{0B6B2C47-16EF-6457-CE44-79106D0EBBBD}"/>
          </ac:grpSpMkLst>
        </pc:grpChg>
        <pc:grpChg chg="add del mod">
          <ac:chgData name="ALAA Yara" userId="5da3fb5e-63a1-4e3f-8b12-5b9d11dc4659" providerId="ADAL" clId="{B84B8F77-85D2-4742-B14A-72CB6261B44F}" dt="2024-01-31T12:37:25.190" v="144" actId="165"/>
          <ac:grpSpMkLst>
            <pc:docMk/>
            <pc:sldMk cId="4284923630" sldId="262"/>
            <ac:grpSpMk id="20" creationId="{55ADDD87-0C13-D381-5792-27836667EE7D}"/>
          </ac:grpSpMkLst>
        </pc:grpChg>
        <pc:grpChg chg="add del mod">
          <ac:chgData name="ALAA Yara" userId="5da3fb5e-63a1-4e3f-8b12-5b9d11dc4659" providerId="ADAL" clId="{B84B8F77-85D2-4742-B14A-72CB6261B44F}" dt="2024-01-31T12:37:45.753" v="146" actId="165"/>
          <ac:grpSpMkLst>
            <pc:docMk/>
            <pc:sldMk cId="4284923630" sldId="262"/>
            <ac:grpSpMk id="21" creationId="{151CC3F7-4242-CB8E-F1AA-C78544E2FA73}"/>
          </ac:grpSpMkLst>
        </pc:grpChg>
        <pc:grpChg chg="add mod">
          <ac:chgData name="ALAA Yara" userId="5da3fb5e-63a1-4e3f-8b12-5b9d11dc4659" providerId="ADAL" clId="{B84B8F77-85D2-4742-B14A-72CB6261B44F}" dt="2024-01-31T12:37:50.448" v="148" actId="338"/>
          <ac:grpSpMkLst>
            <pc:docMk/>
            <pc:sldMk cId="4284923630" sldId="262"/>
            <ac:grpSpMk id="22" creationId="{DB49C104-A9CA-B538-759C-62906B3FA948}"/>
          </ac:grpSpMkLst>
        </pc:grpChg>
        <pc:grpChg chg="add mod">
          <ac:chgData name="ALAA Yara" userId="5da3fb5e-63a1-4e3f-8b12-5b9d11dc4659" providerId="ADAL" clId="{B84B8F77-85D2-4742-B14A-72CB6261B44F}" dt="2024-01-31T12:40:59.861" v="214" actId="1035"/>
          <ac:grpSpMkLst>
            <pc:docMk/>
            <pc:sldMk cId="4284923630" sldId="262"/>
            <ac:grpSpMk id="23" creationId="{90C11799-C420-1FF1-63E5-139E74216BDA}"/>
          </ac:grpSpMkLst>
        </pc:grpChg>
        <pc:picChg chg="del">
          <ac:chgData name="ALAA Yara" userId="5da3fb5e-63a1-4e3f-8b12-5b9d11dc4659" providerId="ADAL" clId="{B84B8F77-85D2-4742-B14A-72CB6261B44F}" dt="2024-01-31T12:26:45.768" v="6" actId="478"/>
          <ac:picMkLst>
            <pc:docMk/>
            <pc:sldMk cId="4284923630" sldId="262"/>
            <ac:picMk id="5" creationId="{12701CD9-43B9-F458-6B6C-365A69FBC851}"/>
          </ac:picMkLst>
        </pc:picChg>
        <pc:picChg chg="add mod topLvl">
          <ac:chgData name="ALAA Yara" userId="5da3fb5e-63a1-4e3f-8b12-5b9d11dc4659" providerId="ADAL" clId="{B84B8F77-85D2-4742-B14A-72CB6261B44F}" dt="2024-01-31T12:37:56.740" v="149" actId="338"/>
          <ac:picMkLst>
            <pc:docMk/>
            <pc:sldMk cId="4284923630" sldId="262"/>
            <ac:picMk id="16" creationId="{9CB1C232-DB53-DE1F-CDA0-B1E6D4CA68EF}"/>
          </ac:picMkLst>
        </pc:picChg>
      </pc:sldChg>
      <pc:sldChg chg="addSp delSp modSp mod">
        <pc:chgData name="ALAA Yara" userId="5da3fb5e-63a1-4e3f-8b12-5b9d11dc4659" providerId="ADAL" clId="{B84B8F77-85D2-4742-B14A-72CB6261B44F}" dt="2024-01-31T12:51:50.922" v="818" actId="12"/>
        <pc:sldMkLst>
          <pc:docMk/>
          <pc:sldMk cId="3113554764" sldId="263"/>
        </pc:sldMkLst>
        <pc:spChg chg="del">
          <ac:chgData name="ALAA Yara" userId="5da3fb5e-63a1-4e3f-8b12-5b9d11dc4659" providerId="ADAL" clId="{B84B8F77-85D2-4742-B14A-72CB6261B44F}" dt="2024-01-31T12:41:53.666" v="240" actId="478"/>
          <ac:spMkLst>
            <pc:docMk/>
            <pc:sldMk cId="3113554764" sldId="263"/>
            <ac:spMk id="2" creationId="{D52ABC27-17CA-4E23-4732-29FCEA57917B}"/>
          </ac:spMkLst>
        </pc:spChg>
        <pc:spChg chg="del mod">
          <ac:chgData name="ALAA Yara" userId="5da3fb5e-63a1-4e3f-8b12-5b9d11dc4659" providerId="ADAL" clId="{B84B8F77-85D2-4742-B14A-72CB6261B44F}" dt="2024-01-31T12:47:20.534" v="394" actId="478"/>
          <ac:spMkLst>
            <pc:docMk/>
            <pc:sldMk cId="3113554764" sldId="263"/>
            <ac:spMk id="3" creationId="{DAABEFB5-4260-EE08-72B8-B751E79EACA5}"/>
          </ac:spMkLst>
        </pc:spChg>
        <pc:spChg chg="del mod">
          <ac:chgData name="ALAA Yara" userId="5da3fb5e-63a1-4e3f-8b12-5b9d11dc4659" providerId="ADAL" clId="{B84B8F77-85D2-4742-B14A-72CB6261B44F}" dt="2024-01-31T12:51:22.141" v="815" actId="478"/>
          <ac:spMkLst>
            <pc:docMk/>
            <pc:sldMk cId="3113554764" sldId="263"/>
            <ac:spMk id="6" creationId="{A1EB6F21-5D3E-F12B-34A3-44350135E3A2}"/>
          </ac:spMkLst>
        </pc:spChg>
        <pc:spChg chg="mod">
          <ac:chgData name="ALAA Yara" userId="5da3fb5e-63a1-4e3f-8b12-5b9d11dc4659" providerId="ADAL" clId="{B84B8F77-85D2-4742-B14A-72CB6261B44F}" dt="2024-01-31T12:50:06.222" v="810" actId="1036"/>
          <ac:spMkLst>
            <pc:docMk/>
            <pc:sldMk cId="3113554764" sldId="263"/>
            <ac:spMk id="8" creationId="{E64E672A-AF02-2895-D89E-CBF00CE38B0F}"/>
          </ac:spMkLst>
        </pc:spChg>
        <pc:spChg chg="add del mod">
          <ac:chgData name="ALAA Yara" userId="5da3fb5e-63a1-4e3f-8b12-5b9d11dc4659" providerId="ADAL" clId="{B84B8F77-85D2-4742-B14A-72CB6261B44F}" dt="2024-01-31T12:41:56.969" v="241" actId="478"/>
          <ac:spMkLst>
            <pc:docMk/>
            <pc:sldMk cId="3113554764" sldId="263"/>
            <ac:spMk id="10" creationId="{EDF6751A-A905-6EFB-1605-E49A517C22C0}"/>
          </ac:spMkLst>
        </pc:spChg>
        <pc:spChg chg="add mod">
          <ac:chgData name="ALAA Yara" userId="5da3fb5e-63a1-4e3f-8b12-5b9d11dc4659" providerId="ADAL" clId="{B84B8F77-85D2-4742-B14A-72CB6261B44F}" dt="2024-01-31T12:42:12.283" v="243"/>
          <ac:spMkLst>
            <pc:docMk/>
            <pc:sldMk cId="3113554764" sldId="263"/>
            <ac:spMk id="11" creationId="{3D835E65-0A29-F35E-A8B3-579D8A49CD3C}"/>
          </ac:spMkLst>
        </pc:spChg>
        <pc:spChg chg="add mod">
          <ac:chgData name="ALAA Yara" userId="5da3fb5e-63a1-4e3f-8b12-5b9d11dc4659" providerId="ADAL" clId="{B84B8F77-85D2-4742-B14A-72CB6261B44F}" dt="2024-01-31T12:42:12.283" v="243"/>
          <ac:spMkLst>
            <pc:docMk/>
            <pc:sldMk cId="3113554764" sldId="263"/>
            <ac:spMk id="12" creationId="{F4BCAB2D-0160-2C66-AA6A-B746126F9369}"/>
          </ac:spMkLst>
        </pc:spChg>
        <pc:spChg chg="mod">
          <ac:chgData name="ALAA Yara" userId="5da3fb5e-63a1-4e3f-8b12-5b9d11dc4659" providerId="ADAL" clId="{B84B8F77-85D2-4742-B14A-72CB6261B44F}" dt="2024-01-31T12:42:12.283" v="243"/>
          <ac:spMkLst>
            <pc:docMk/>
            <pc:sldMk cId="3113554764" sldId="263"/>
            <ac:spMk id="15" creationId="{3F5EEE86-802A-2FE7-2757-DED237BC0B96}"/>
          </ac:spMkLst>
        </pc:spChg>
        <pc:spChg chg="add del mod">
          <ac:chgData name="ALAA Yara" userId="5da3fb5e-63a1-4e3f-8b12-5b9d11dc4659" providerId="ADAL" clId="{B84B8F77-85D2-4742-B14A-72CB6261B44F}" dt="2024-01-31T12:43:15.368" v="315" actId="478"/>
          <ac:spMkLst>
            <pc:docMk/>
            <pc:sldMk cId="3113554764" sldId="263"/>
            <ac:spMk id="16" creationId="{139D05F0-5E39-5B21-BDDE-6249979BCEE3}"/>
          </ac:spMkLst>
        </pc:spChg>
        <pc:spChg chg="add mod">
          <ac:chgData name="ALAA Yara" userId="5da3fb5e-63a1-4e3f-8b12-5b9d11dc4659" providerId="ADAL" clId="{B84B8F77-85D2-4742-B14A-72CB6261B44F}" dt="2024-01-31T12:50:06.222" v="810" actId="1036"/>
          <ac:spMkLst>
            <pc:docMk/>
            <pc:sldMk cId="3113554764" sldId="263"/>
            <ac:spMk id="17" creationId="{B7429F0B-C0DA-E913-CCA5-EDFFBF1CB733}"/>
          </ac:spMkLst>
        </pc:spChg>
        <pc:spChg chg="add mod">
          <ac:chgData name="ALAA Yara" userId="5da3fb5e-63a1-4e3f-8b12-5b9d11dc4659" providerId="ADAL" clId="{B84B8F77-85D2-4742-B14A-72CB6261B44F}" dt="2024-01-31T12:50:06.222" v="810" actId="1036"/>
          <ac:spMkLst>
            <pc:docMk/>
            <pc:sldMk cId="3113554764" sldId="263"/>
            <ac:spMk id="18" creationId="{D456D288-D10F-0F6F-CD5E-1DA48B082250}"/>
          </ac:spMkLst>
        </pc:spChg>
        <pc:spChg chg="add del mod">
          <ac:chgData name="ALAA Yara" userId="5da3fb5e-63a1-4e3f-8b12-5b9d11dc4659" providerId="ADAL" clId="{B84B8F77-85D2-4742-B14A-72CB6261B44F}" dt="2024-01-31T12:47:23.152" v="395" actId="478"/>
          <ac:spMkLst>
            <pc:docMk/>
            <pc:sldMk cId="3113554764" sldId="263"/>
            <ac:spMk id="20" creationId="{C7579D86-65DD-B19C-85E3-A20682D2F3F4}"/>
          </ac:spMkLst>
        </pc:spChg>
        <pc:spChg chg="add mod">
          <ac:chgData name="ALAA Yara" userId="5da3fb5e-63a1-4e3f-8b12-5b9d11dc4659" providerId="ADAL" clId="{B84B8F77-85D2-4742-B14A-72CB6261B44F}" dt="2024-01-31T12:51:50.922" v="818" actId="12"/>
          <ac:spMkLst>
            <pc:docMk/>
            <pc:sldMk cId="3113554764" sldId="263"/>
            <ac:spMk id="21" creationId="{614195E3-78A7-D597-10DE-0D425178D3DC}"/>
          </ac:spMkLst>
        </pc:spChg>
        <pc:grpChg chg="add mod">
          <ac:chgData name="ALAA Yara" userId="5da3fb5e-63a1-4e3f-8b12-5b9d11dc4659" providerId="ADAL" clId="{B84B8F77-85D2-4742-B14A-72CB6261B44F}" dt="2024-01-31T12:42:12.283" v="243"/>
          <ac:grpSpMkLst>
            <pc:docMk/>
            <pc:sldMk cId="3113554764" sldId="263"/>
            <ac:grpSpMk id="13" creationId="{F6E09E1F-8166-E6DA-B067-4771DF277A36}"/>
          </ac:grpSpMkLst>
        </pc:grpChg>
        <pc:picChg chg="del">
          <ac:chgData name="ALAA Yara" userId="5da3fb5e-63a1-4e3f-8b12-5b9d11dc4659" providerId="ADAL" clId="{B84B8F77-85D2-4742-B14A-72CB6261B44F}" dt="2024-01-31T12:42:00.283" v="242" actId="478"/>
          <ac:picMkLst>
            <pc:docMk/>
            <pc:sldMk cId="3113554764" sldId="263"/>
            <ac:picMk id="4" creationId="{D4239C85-E438-083D-2CC0-0452C21D08BD}"/>
          </ac:picMkLst>
        </pc:picChg>
        <pc:picChg chg="mod">
          <ac:chgData name="ALAA Yara" userId="5da3fb5e-63a1-4e3f-8b12-5b9d11dc4659" providerId="ADAL" clId="{B84B8F77-85D2-4742-B14A-72CB6261B44F}" dt="2024-01-31T12:42:12.283" v="243"/>
          <ac:picMkLst>
            <pc:docMk/>
            <pc:sldMk cId="3113554764" sldId="263"/>
            <ac:picMk id="14" creationId="{ED6FDA44-182A-C084-92B7-5B8B6B8FD1BB}"/>
          </ac:picMkLst>
        </pc:picChg>
      </pc:sldChg>
      <pc:sldChg chg="addSp delSp modSp del mod">
        <pc:chgData name="ALAA Yara" userId="5da3fb5e-63a1-4e3f-8b12-5b9d11dc4659" providerId="ADAL" clId="{B84B8F77-85D2-4742-B14A-72CB6261B44F}" dt="2024-01-31T12:57:31.620" v="871" actId="47"/>
        <pc:sldMkLst>
          <pc:docMk/>
          <pc:sldMk cId="3149883015" sldId="264"/>
        </pc:sldMkLst>
        <pc:spChg chg="add del mod">
          <ac:chgData name="ALAA Yara" userId="5da3fb5e-63a1-4e3f-8b12-5b9d11dc4659" providerId="ADAL" clId="{B84B8F77-85D2-4742-B14A-72CB6261B44F}" dt="2024-01-31T12:53:18.960" v="825" actId="478"/>
          <ac:spMkLst>
            <pc:docMk/>
            <pc:sldMk cId="3149883015" sldId="264"/>
            <ac:spMk id="16" creationId="{208A695B-7C62-424A-C14B-EABB7BC3EFBC}"/>
          </ac:spMkLst>
        </pc:spChg>
      </pc:sldChg>
      <pc:sldChg chg="modSp add mod">
        <pc:chgData name="ALAA Yara" userId="5da3fb5e-63a1-4e3f-8b12-5b9d11dc4659" providerId="ADAL" clId="{B84B8F77-85D2-4742-B14A-72CB6261B44F}" dt="2024-01-31T12:57:26.978" v="870" actId="313"/>
        <pc:sldMkLst>
          <pc:docMk/>
          <pc:sldMk cId="1848326710" sldId="265"/>
        </pc:sldMkLst>
        <pc:spChg chg="mod">
          <ac:chgData name="ALAA Yara" userId="5da3fb5e-63a1-4e3f-8b12-5b9d11dc4659" providerId="ADAL" clId="{B84B8F77-85D2-4742-B14A-72CB6261B44F}" dt="2024-01-31T12:55:49.615" v="841" actId="255"/>
          <ac:spMkLst>
            <pc:docMk/>
            <pc:sldMk cId="1848326710" sldId="265"/>
            <ac:spMk id="3" creationId="{576E6330-1D31-7B33-64AE-3D1929FB8831}"/>
          </ac:spMkLst>
        </pc:spChg>
        <pc:spChg chg="mod">
          <ac:chgData name="ALAA Yara" userId="5da3fb5e-63a1-4e3f-8b12-5b9d11dc4659" providerId="ADAL" clId="{B84B8F77-85D2-4742-B14A-72CB6261B44F}" dt="2024-01-31T12:55:54.313" v="842" actId="255"/>
          <ac:spMkLst>
            <pc:docMk/>
            <pc:sldMk cId="1848326710" sldId="265"/>
            <ac:spMk id="9" creationId="{F663D567-3333-8094-E050-95E7DC8A28E9}"/>
          </ac:spMkLst>
        </pc:spChg>
        <pc:spChg chg="mod">
          <ac:chgData name="ALAA Yara" userId="5da3fb5e-63a1-4e3f-8b12-5b9d11dc4659" providerId="ADAL" clId="{B84B8F77-85D2-4742-B14A-72CB6261B44F}" dt="2024-01-31T12:56:19.551" v="843"/>
          <ac:spMkLst>
            <pc:docMk/>
            <pc:sldMk cId="1848326710" sldId="265"/>
            <ac:spMk id="11" creationId="{D04ABAD9-33B3-B02D-C02E-17FFA910F55C}"/>
          </ac:spMkLst>
        </pc:spChg>
        <pc:spChg chg="mod">
          <ac:chgData name="ALAA Yara" userId="5da3fb5e-63a1-4e3f-8b12-5b9d11dc4659" providerId="ADAL" clId="{B84B8F77-85D2-4742-B14A-72CB6261B44F}" dt="2024-01-31T12:56:33.711" v="844"/>
          <ac:spMkLst>
            <pc:docMk/>
            <pc:sldMk cId="1848326710" sldId="265"/>
            <ac:spMk id="13" creationId="{27D9F428-C035-2429-2AD6-A1518D584894}"/>
          </ac:spMkLst>
        </pc:spChg>
        <pc:spChg chg="mod">
          <ac:chgData name="ALAA Yara" userId="5da3fb5e-63a1-4e3f-8b12-5b9d11dc4659" providerId="ADAL" clId="{B84B8F77-85D2-4742-B14A-72CB6261B44F}" dt="2024-01-31T12:56:57.262" v="849" actId="20577"/>
          <ac:spMkLst>
            <pc:docMk/>
            <pc:sldMk cId="1848326710" sldId="265"/>
            <ac:spMk id="15" creationId="{E8FEE351-1654-C515-AD42-EC8B6A0F8169}"/>
          </ac:spMkLst>
        </pc:spChg>
        <pc:spChg chg="mod">
          <ac:chgData name="ALAA Yara" userId="5da3fb5e-63a1-4e3f-8b12-5b9d11dc4659" providerId="ADAL" clId="{B84B8F77-85D2-4742-B14A-72CB6261B44F}" dt="2024-01-31T12:57:26.978" v="870" actId="313"/>
          <ac:spMkLst>
            <pc:docMk/>
            <pc:sldMk cId="1848326710" sldId="265"/>
            <ac:spMk id="18" creationId="{38D9B58B-FB4C-59BE-9E22-61B943BC13E9}"/>
          </ac:spMkLst>
        </pc:spChg>
      </pc:sldChg>
    </pc:docChg>
  </pc:docChgLst>
  <pc:docChgLst>
    <pc:chgData name="ALAA Yara" userId="5da3fb5e-63a1-4e3f-8b12-5b9d11dc4659" providerId="ADAL" clId="{2B0CD565-D8DF-4440-8582-3B61AAD755A1}"/>
    <pc:docChg chg="modSld modMainMaster">
      <pc:chgData name="ALAA Yara" userId="5da3fb5e-63a1-4e3f-8b12-5b9d11dc4659" providerId="ADAL" clId="{2B0CD565-D8DF-4440-8582-3B61AAD755A1}" dt="2024-05-08T12:12:08.515" v="21" actId="14100"/>
      <pc:docMkLst>
        <pc:docMk/>
      </pc:docMkLst>
      <pc:sldChg chg="modSp mod">
        <pc:chgData name="ALAA Yara" userId="5da3fb5e-63a1-4e3f-8b12-5b9d11dc4659" providerId="ADAL" clId="{2B0CD565-D8DF-4440-8582-3B61AAD755A1}" dt="2024-05-08T12:11:22.399" v="13" actId="1076"/>
        <pc:sldMkLst>
          <pc:docMk/>
          <pc:sldMk cId="1594913838" sldId="260"/>
        </pc:sldMkLst>
        <pc:spChg chg="mod">
          <ac:chgData name="ALAA Yara" userId="5da3fb5e-63a1-4e3f-8b12-5b9d11dc4659" providerId="ADAL" clId="{2B0CD565-D8DF-4440-8582-3B61AAD755A1}" dt="2024-05-08T12:11:22.399" v="13" actId="1076"/>
          <ac:spMkLst>
            <pc:docMk/>
            <pc:sldMk cId="1594913838" sldId="260"/>
            <ac:spMk id="11" creationId="{D04ABAD9-33B3-B02D-C02E-17FFA910F55C}"/>
          </ac:spMkLst>
        </pc:spChg>
        <pc:spChg chg="mod">
          <ac:chgData name="ALAA Yara" userId="5da3fb5e-63a1-4e3f-8b12-5b9d11dc4659" providerId="ADAL" clId="{2B0CD565-D8DF-4440-8582-3B61AAD755A1}" dt="2024-05-08T12:10:58.215" v="8" actId="14100"/>
          <ac:spMkLst>
            <pc:docMk/>
            <pc:sldMk cId="1594913838" sldId="260"/>
            <ac:spMk id="13" creationId="{27D9F428-C035-2429-2AD6-A1518D584894}"/>
          </ac:spMkLst>
        </pc:spChg>
        <pc:spChg chg="mod">
          <ac:chgData name="ALAA Yara" userId="5da3fb5e-63a1-4e3f-8b12-5b9d11dc4659" providerId="ADAL" clId="{2B0CD565-D8DF-4440-8582-3B61AAD755A1}" dt="2024-05-08T12:10:54.667" v="7" actId="14100"/>
          <ac:spMkLst>
            <pc:docMk/>
            <pc:sldMk cId="1594913838" sldId="260"/>
            <ac:spMk id="15" creationId="{E8FEE351-1654-C515-AD42-EC8B6A0F8169}"/>
          </ac:spMkLst>
        </pc:spChg>
        <pc:grpChg chg="mod">
          <ac:chgData name="ALAA Yara" userId="5da3fb5e-63a1-4e3f-8b12-5b9d11dc4659" providerId="ADAL" clId="{2B0CD565-D8DF-4440-8582-3B61AAD755A1}" dt="2024-05-08T12:11:08.452" v="10" actId="14100"/>
          <ac:grpSpMkLst>
            <pc:docMk/>
            <pc:sldMk cId="1594913838" sldId="260"/>
            <ac:grpSpMk id="27" creationId="{C6BF3C9A-61EA-E015-2E85-B62AA7B8A09A}"/>
          </ac:grpSpMkLst>
        </pc:grpChg>
      </pc:sldChg>
      <pc:sldChg chg="modSp mod">
        <pc:chgData name="ALAA Yara" userId="5da3fb5e-63a1-4e3f-8b12-5b9d11dc4659" providerId="ADAL" clId="{2B0CD565-D8DF-4440-8582-3B61AAD755A1}" dt="2024-05-08T12:12:08.515" v="21" actId="14100"/>
        <pc:sldMkLst>
          <pc:docMk/>
          <pc:sldMk cId="1848326710" sldId="265"/>
        </pc:sldMkLst>
        <pc:spChg chg="mod">
          <ac:chgData name="ALAA Yara" userId="5da3fb5e-63a1-4e3f-8b12-5b9d11dc4659" providerId="ADAL" clId="{2B0CD565-D8DF-4440-8582-3B61AAD755A1}" dt="2024-05-08T12:12:08.515" v="21" actId="14100"/>
          <ac:spMkLst>
            <pc:docMk/>
            <pc:sldMk cId="1848326710" sldId="265"/>
            <ac:spMk id="11" creationId="{D04ABAD9-33B3-B02D-C02E-17FFA910F55C}"/>
          </ac:spMkLst>
        </pc:spChg>
        <pc:spChg chg="mod">
          <ac:chgData name="ALAA Yara" userId="5da3fb5e-63a1-4e3f-8b12-5b9d11dc4659" providerId="ADAL" clId="{2B0CD565-D8DF-4440-8582-3B61AAD755A1}" dt="2024-05-08T12:12:01.267" v="19" actId="14100"/>
          <ac:spMkLst>
            <pc:docMk/>
            <pc:sldMk cId="1848326710" sldId="265"/>
            <ac:spMk id="13" creationId="{27D9F428-C035-2429-2AD6-A1518D584894}"/>
          </ac:spMkLst>
        </pc:spChg>
        <pc:spChg chg="mod">
          <ac:chgData name="ALAA Yara" userId="5da3fb5e-63a1-4e3f-8b12-5b9d11dc4659" providerId="ADAL" clId="{2B0CD565-D8DF-4440-8582-3B61AAD755A1}" dt="2024-05-08T12:11:45.882" v="17" actId="14100"/>
          <ac:spMkLst>
            <pc:docMk/>
            <pc:sldMk cId="1848326710" sldId="265"/>
            <ac:spMk id="15" creationId="{E8FEE351-1654-C515-AD42-EC8B6A0F8169}"/>
          </ac:spMkLst>
        </pc:spChg>
        <pc:grpChg chg="mod">
          <ac:chgData name="ALAA Yara" userId="5da3fb5e-63a1-4e3f-8b12-5b9d11dc4659" providerId="ADAL" clId="{2B0CD565-D8DF-4440-8582-3B61AAD755A1}" dt="2024-05-08T12:11:42.847" v="16" actId="14100"/>
          <ac:grpSpMkLst>
            <pc:docMk/>
            <pc:sldMk cId="1848326710" sldId="265"/>
            <ac:grpSpMk id="27" creationId="{C6BF3C9A-61EA-E015-2E85-B62AA7B8A09A}"/>
          </ac:grpSpMkLst>
        </pc:grpChg>
      </pc:sldChg>
      <pc:sldMasterChg chg="modSldLayout">
        <pc:chgData name="ALAA Yara" userId="5da3fb5e-63a1-4e3f-8b12-5b9d11dc4659" providerId="ADAL" clId="{2B0CD565-D8DF-4440-8582-3B61AAD755A1}" dt="2024-05-08T12:09:56.379" v="2"/>
        <pc:sldMasterMkLst>
          <pc:docMk/>
          <pc:sldMasterMk cId="1841895989" sldId="2147483648"/>
        </pc:sldMasterMkLst>
        <pc:sldLayoutChg chg="addSp modSp">
          <pc:chgData name="ALAA Yara" userId="5da3fb5e-63a1-4e3f-8b12-5b9d11dc4659" providerId="ADAL" clId="{2B0CD565-D8DF-4440-8582-3B61AAD755A1}" dt="2024-05-08T12:08:47.297" v="1"/>
          <pc:sldLayoutMkLst>
            <pc:docMk/>
            <pc:sldMasterMk cId="1841895989" sldId="2147483648"/>
            <pc:sldLayoutMk cId="1990444597" sldId="2147483649"/>
          </pc:sldLayoutMkLst>
          <pc:picChg chg="add mod">
            <ac:chgData name="ALAA Yara" userId="5da3fb5e-63a1-4e3f-8b12-5b9d11dc4659" providerId="ADAL" clId="{2B0CD565-D8DF-4440-8582-3B61AAD755A1}" dt="2024-05-08T12:08:47.297" v="1"/>
            <ac:picMkLst>
              <pc:docMk/>
              <pc:sldMasterMk cId="1841895989" sldId="2147483648"/>
              <pc:sldLayoutMk cId="1990444597" sldId="2147483649"/>
              <ac:picMk id="7" creationId="{530D5FCA-E918-CA8A-2AE6-46FFB0275A04}"/>
            </ac:picMkLst>
          </pc:picChg>
        </pc:sldLayoutChg>
        <pc:sldLayoutChg chg="addSp modSp">
          <pc:chgData name="ALAA Yara" userId="5da3fb5e-63a1-4e3f-8b12-5b9d11dc4659" providerId="ADAL" clId="{2B0CD565-D8DF-4440-8582-3B61AAD755A1}" dt="2024-05-08T12:09:56.379" v="2"/>
          <pc:sldLayoutMkLst>
            <pc:docMk/>
            <pc:sldMasterMk cId="1841895989" sldId="2147483648"/>
            <pc:sldLayoutMk cId="3164096571" sldId="2147483650"/>
          </pc:sldLayoutMkLst>
          <pc:picChg chg="add mod">
            <ac:chgData name="ALAA Yara" userId="5da3fb5e-63a1-4e3f-8b12-5b9d11dc4659" providerId="ADAL" clId="{2B0CD565-D8DF-4440-8582-3B61AAD755A1}" dt="2024-05-08T12:09:56.379" v="2"/>
            <ac:picMkLst>
              <pc:docMk/>
              <pc:sldMasterMk cId="1841895989" sldId="2147483648"/>
              <pc:sldLayoutMk cId="3164096571" sldId="2147483650"/>
              <ac:picMk id="7" creationId="{DD84FC5C-CD10-47BC-35D5-E05B65F1B7AE}"/>
            </ac:picMkLst>
          </pc:picChg>
        </pc:sldLayoutChg>
        <pc:sldLayoutChg chg="addSp modSp">
          <pc:chgData name="ALAA Yara" userId="5da3fb5e-63a1-4e3f-8b12-5b9d11dc4659" providerId="ADAL" clId="{2B0CD565-D8DF-4440-8582-3B61AAD755A1}" dt="2024-05-08T12:08:18.320" v="0"/>
          <pc:sldLayoutMkLst>
            <pc:docMk/>
            <pc:sldMasterMk cId="1841895989" sldId="2147483648"/>
            <pc:sldLayoutMk cId="2606714731" sldId="2147483651"/>
          </pc:sldLayoutMkLst>
          <pc:picChg chg="add mod">
            <ac:chgData name="ALAA Yara" userId="5da3fb5e-63a1-4e3f-8b12-5b9d11dc4659" providerId="ADAL" clId="{2B0CD565-D8DF-4440-8582-3B61AAD755A1}" dt="2024-05-08T12:08:18.320" v="0"/>
            <ac:picMkLst>
              <pc:docMk/>
              <pc:sldMasterMk cId="1841895989" sldId="2147483648"/>
              <pc:sldLayoutMk cId="2606714731" sldId="2147483651"/>
              <ac:picMk id="7" creationId="{FCD4DF5B-7219-60B7-4489-00F689170278}"/>
            </ac:picMkLst>
          </pc:picChg>
        </pc:sldLayoutChg>
      </pc:sldMaster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F2AF8-3A5E-653E-2A28-8E220CCDF3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6E92F-0F04-6726-BC81-75B28BD260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6E8612-3FBC-F04C-C240-B293C881F7AB}"/>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5" name="Footer Placeholder 4">
            <a:extLst>
              <a:ext uri="{FF2B5EF4-FFF2-40B4-BE49-F238E27FC236}">
                <a16:creationId xmlns:a16="http://schemas.microsoft.com/office/drawing/2014/main" id="{C2177EC6-AC7E-4E40-A05B-E53B4C6308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9A2B0-2291-4698-2D70-D4AB16B5C4DD}"/>
              </a:ext>
            </a:extLst>
          </p:cNvPr>
          <p:cNvSpPr>
            <a:spLocks noGrp="1"/>
          </p:cNvSpPr>
          <p:nvPr>
            <p:ph type="sldNum" sz="quarter" idx="12"/>
          </p:nvPr>
        </p:nvSpPr>
        <p:spPr/>
        <p:txBody>
          <a:bodyPr/>
          <a:lstStyle/>
          <a:p>
            <a:fld id="{3B64C209-F934-4345-984B-15ABBEFECA44}" type="slidenum">
              <a:rPr lang="en-US" smtClean="0"/>
              <a:t>‹#›</a:t>
            </a:fld>
            <a:endParaRPr lang="en-US"/>
          </a:p>
        </p:txBody>
      </p:sp>
      <p:pic>
        <p:nvPicPr>
          <p:cNvPr id="7" name="Picture 1">
            <a:extLst>
              <a:ext uri="{FF2B5EF4-FFF2-40B4-BE49-F238E27FC236}">
                <a16:creationId xmlns:a16="http://schemas.microsoft.com/office/drawing/2014/main" id="{530D5FCA-E918-CA8A-2AE6-46FFB0275A04}"/>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444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C13E-92A3-6E02-10D4-054663604D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D41E3-AD96-7F48-73A0-7907889C19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5CD18-7C55-5024-3FF2-C384C9D9592C}"/>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5" name="Footer Placeholder 4">
            <a:extLst>
              <a:ext uri="{FF2B5EF4-FFF2-40B4-BE49-F238E27FC236}">
                <a16:creationId xmlns:a16="http://schemas.microsoft.com/office/drawing/2014/main" id="{98FDCEE4-6F59-D35D-252C-525BF2DD73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1EDE7E-E50B-95A4-63EB-AFA313AE554F}"/>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3526192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056BAD-7624-E933-339B-E3A99033D3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D9D446-FBA7-6C1D-A119-DC0E4035F7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851BC-C441-D2AD-6CED-0E402234EC8D}"/>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5" name="Footer Placeholder 4">
            <a:extLst>
              <a:ext uri="{FF2B5EF4-FFF2-40B4-BE49-F238E27FC236}">
                <a16:creationId xmlns:a16="http://schemas.microsoft.com/office/drawing/2014/main" id="{76612FB8-C0E6-A2FA-B2A9-27DDE4942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87A01B-7277-5308-41BE-BF005388FAD5}"/>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153118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6C03-F2E1-EF31-DAB8-E53CC8C921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DB910E-AA48-414F-A56F-EE1868CD45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F2C170-9551-1EA0-E2EC-055085EC2137}"/>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5" name="Footer Placeholder 4">
            <a:extLst>
              <a:ext uri="{FF2B5EF4-FFF2-40B4-BE49-F238E27FC236}">
                <a16:creationId xmlns:a16="http://schemas.microsoft.com/office/drawing/2014/main" id="{CD905720-CACF-568C-D6EE-168F9BDEC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75D6A7-9879-5EBB-8D78-B78718A44AF3}"/>
              </a:ext>
            </a:extLst>
          </p:cNvPr>
          <p:cNvSpPr>
            <a:spLocks noGrp="1"/>
          </p:cNvSpPr>
          <p:nvPr>
            <p:ph type="sldNum" sz="quarter" idx="12"/>
          </p:nvPr>
        </p:nvSpPr>
        <p:spPr/>
        <p:txBody>
          <a:bodyPr/>
          <a:lstStyle/>
          <a:p>
            <a:fld id="{3B64C209-F934-4345-984B-15ABBEFECA44}" type="slidenum">
              <a:rPr lang="en-US" smtClean="0"/>
              <a:t>‹#›</a:t>
            </a:fld>
            <a:endParaRPr lang="en-US"/>
          </a:p>
        </p:txBody>
      </p:sp>
      <p:pic>
        <p:nvPicPr>
          <p:cNvPr id="7" name="Picture 1">
            <a:extLst>
              <a:ext uri="{FF2B5EF4-FFF2-40B4-BE49-F238E27FC236}">
                <a16:creationId xmlns:a16="http://schemas.microsoft.com/office/drawing/2014/main" id="{DD84FC5C-CD10-47BC-35D5-E05B65F1B7AE}"/>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09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12110-0BB5-2712-88E6-6C8A2D55AD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CB7A24-C9D2-C821-AB3A-47011A7362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1BA77A-8668-1AF0-DF7F-3DCE53F82E5D}"/>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5" name="Footer Placeholder 4">
            <a:extLst>
              <a:ext uri="{FF2B5EF4-FFF2-40B4-BE49-F238E27FC236}">
                <a16:creationId xmlns:a16="http://schemas.microsoft.com/office/drawing/2014/main" id="{CC78BC5C-70D6-7108-521B-02769F350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9CEFDF-47CC-A625-923A-732FDA15E115}"/>
              </a:ext>
            </a:extLst>
          </p:cNvPr>
          <p:cNvSpPr>
            <a:spLocks noGrp="1"/>
          </p:cNvSpPr>
          <p:nvPr>
            <p:ph type="sldNum" sz="quarter" idx="12"/>
          </p:nvPr>
        </p:nvSpPr>
        <p:spPr/>
        <p:txBody>
          <a:bodyPr/>
          <a:lstStyle/>
          <a:p>
            <a:fld id="{3B64C209-F934-4345-984B-15ABBEFECA44}" type="slidenum">
              <a:rPr lang="en-US" smtClean="0"/>
              <a:t>‹#›</a:t>
            </a:fld>
            <a:endParaRPr lang="en-US"/>
          </a:p>
        </p:txBody>
      </p:sp>
      <p:pic>
        <p:nvPicPr>
          <p:cNvPr id="7" name="Picture 1">
            <a:extLst>
              <a:ext uri="{FF2B5EF4-FFF2-40B4-BE49-F238E27FC236}">
                <a16:creationId xmlns:a16="http://schemas.microsoft.com/office/drawing/2014/main" id="{FCD4DF5B-7219-60B7-4489-00F689170278}"/>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714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94E7E-12ED-FDA2-D474-4B68EAAC56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F51653-C13F-6FEB-984B-2070441473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1D0486-F66F-78D0-4B2D-0B68A8EC05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199C23-CE56-B652-7939-068281092AD0}"/>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6" name="Footer Placeholder 5">
            <a:extLst>
              <a:ext uri="{FF2B5EF4-FFF2-40B4-BE49-F238E27FC236}">
                <a16:creationId xmlns:a16="http://schemas.microsoft.com/office/drawing/2014/main" id="{C4A78B4F-BA60-D7ED-6390-2FE9254B9A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64504C-8350-0A40-A040-75704C6DA8CE}"/>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425260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3D2D0-4C26-1529-E7F7-C108780179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38493F-9EAD-C96B-0766-0C45895B59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D1D969-D68F-4498-C62B-A060B09D0F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E4221E-EB87-1938-AC17-C7E73D4A50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391DE9-EB46-507D-9857-C3975C8774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901C21-37DD-83A5-83BD-E6F4F1EC7A35}"/>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8" name="Footer Placeholder 7">
            <a:extLst>
              <a:ext uri="{FF2B5EF4-FFF2-40B4-BE49-F238E27FC236}">
                <a16:creationId xmlns:a16="http://schemas.microsoft.com/office/drawing/2014/main" id="{B52967B1-2121-E6B8-BD64-EB92781697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91725B-9038-BE73-0E53-C7964767D4CF}"/>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2794645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3F7C1-76AB-F9F9-21BC-C9298EDA1F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9113A3-B03F-E906-257D-605D75DC5241}"/>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4" name="Footer Placeholder 3">
            <a:extLst>
              <a:ext uri="{FF2B5EF4-FFF2-40B4-BE49-F238E27FC236}">
                <a16:creationId xmlns:a16="http://schemas.microsoft.com/office/drawing/2014/main" id="{A947D07B-7158-B863-8DEB-EA07B4F296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94953E-BA6D-7681-0C1A-2AA83C1A401B}"/>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2312758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39C546-348B-7F42-1D18-AE32B5C81EC4}"/>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3" name="Footer Placeholder 2">
            <a:extLst>
              <a:ext uri="{FF2B5EF4-FFF2-40B4-BE49-F238E27FC236}">
                <a16:creationId xmlns:a16="http://schemas.microsoft.com/office/drawing/2014/main" id="{D584C6EF-E74A-5521-0C66-7EEE335002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F9BC6C-4415-F175-2EEC-A616C3704CF2}"/>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382588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1173A-6772-2DAC-B133-280A54560C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0E3CBD-1418-EC31-73E7-9955AE480F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9D0544-57D1-04FE-7DBF-1F4EBABD2E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3F9893-19B1-F60E-E0AA-9621BDD9D21B}"/>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6" name="Footer Placeholder 5">
            <a:extLst>
              <a:ext uri="{FF2B5EF4-FFF2-40B4-BE49-F238E27FC236}">
                <a16:creationId xmlns:a16="http://schemas.microsoft.com/office/drawing/2014/main" id="{3F6A70AA-1E8A-C357-F9DB-9A77760620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0D912F-917E-DA96-9AA1-81396061D8EA}"/>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400425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FF6FB-60E8-983B-28F5-FDF7D6FD88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6B6AF4-98D3-C5BF-8CD3-546C10ADFF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AC1E88-D54E-445F-95B4-1F3A1FCBD9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B0344D-A076-3640-A685-8B3E675DDF36}"/>
              </a:ext>
            </a:extLst>
          </p:cNvPr>
          <p:cNvSpPr>
            <a:spLocks noGrp="1"/>
          </p:cNvSpPr>
          <p:nvPr>
            <p:ph type="dt" sz="half" idx="10"/>
          </p:nvPr>
        </p:nvSpPr>
        <p:spPr/>
        <p:txBody>
          <a:bodyPr/>
          <a:lstStyle/>
          <a:p>
            <a:fld id="{D19649BB-0D6C-4533-BCBF-8761F9265477}" type="datetimeFigureOut">
              <a:rPr lang="en-US" smtClean="0"/>
              <a:t>3/13/2025</a:t>
            </a:fld>
            <a:endParaRPr lang="en-US"/>
          </a:p>
        </p:txBody>
      </p:sp>
      <p:sp>
        <p:nvSpPr>
          <p:cNvPr id="6" name="Footer Placeholder 5">
            <a:extLst>
              <a:ext uri="{FF2B5EF4-FFF2-40B4-BE49-F238E27FC236}">
                <a16:creationId xmlns:a16="http://schemas.microsoft.com/office/drawing/2014/main" id="{F377FDDA-7F92-D9DE-5AAB-58D3E22CC5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64ED6B-E759-6EFD-FFE6-260282CBE790}"/>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921509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57D445-5204-D0C8-D664-9DB8007EFA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0F24C0-AA2C-298F-A35F-36E0AE8A1F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F3CCFC-9172-2DC6-0A55-17D2173BE9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649BB-0D6C-4533-BCBF-8761F9265477}" type="datetimeFigureOut">
              <a:rPr lang="en-US" smtClean="0"/>
              <a:t>3/13/2025</a:t>
            </a:fld>
            <a:endParaRPr lang="en-US"/>
          </a:p>
        </p:txBody>
      </p:sp>
      <p:sp>
        <p:nvSpPr>
          <p:cNvPr id="5" name="Footer Placeholder 4">
            <a:extLst>
              <a:ext uri="{FF2B5EF4-FFF2-40B4-BE49-F238E27FC236}">
                <a16:creationId xmlns:a16="http://schemas.microsoft.com/office/drawing/2014/main" id="{5376BF04-D114-1D3F-E73B-40D4948D09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7AD357-500C-DD05-D0A0-671C7229E4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4C209-F934-4345-984B-15ABBEFECA44}" type="slidenum">
              <a:rPr lang="en-US" smtClean="0"/>
              <a:t>‹#›</a:t>
            </a:fld>
            <a:endParaRPr lang="en-US"/>
          </a:p>
        </p:txBody>
      </p:sp>
    </p:spTree>
    <p:extLst>
      <p:ext uri="{BB962C8B-B14F-4D97-AF65-F5344CB8AC3E}">
        <p14:creationId xmlns:p14="http://schemas.microsoft.com/office/powerpoint/2010/main" val="1841895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A67F98-93CC-4BEA-99E1-E8BCF3F973BE}"/>
              </a:ext>
            </a:extLst>
          </p:cNvPr>
          <p:cNvSpPr>
            <a:spLocks noGrp="1"/>
          </p:cNvSpPr>
          <p:nvPr>
            <p:ph idx="1"/>
          </p:nvPr>
        </p:nvSpPr>
        <p:spPr>
          <a:xfrm>
            <a:off x="5116497" y="972104"/>
            <a:ext cx="1959006" cy="506028"/>
          </a:xfrm>
        </p:spPr>
        <p:txBody>
          <a:bodyPr>
            <a:normAutofit/>
          </a:bodyPr>
          <a:lstStyle/>
          <a:p>
            <a:pPr marL="0" indent="0" algn="ctr">
              <a:buNone/>
            </a:pPr>
            <a:r>
              <a:rPr lang="en-US" sz="2000" b="1" i="0" dirty="0">
                <a:solidFill>
                  <a:srgbClr val="2425AA"/>
                </a:solidFill>
                <a:effectLst/>
                <a:latin typeface="SourceSansPro Regular"/>
              </a:rPr>
              <a:t>Individual</a:t>
            </a:r>
            <a:endParaRPr lang="en-US" sz="2000" dirty="0"/>
          </a:p>
        </p:txBody>
      </p:sp>
      <p:grpSp>
        <p:nvGrpSpPr>
          <p:cNvPr id="27" name="Group 26">
            <a:extLst>
              <a:ext uri="{FF2B5EF4-FFF2-40B4-BE49-F238E27FC236}">
                <a16:creationId xmlns:a16="http://schemas.microsoft.com/office/drawing/2014/main" id="{573F43EB-7DAA-9A8B-C19E-B8C7600AC427}"/>
              </a:ext>
            </a:extLst>
          </p:cNvPr>
          <p:cNvGrpSpPr/>
          <p:nvPr/>
        </p:nvGrpSpPr>
        <p:grpSpPr>
          <a:xfrm>
            <a:off x="196997" y="1225118"/>
            <a:ext cx="11798004" cy="4961734"/>
            <a:chOff x="196998" y="1581113"/>
            <a:chExt cx="11798004" cy="4961734"/>
          </a:xfrm>
        </p:grpSpPr>
        <p:sp>
          <p:nvSpPr>
            <p:cNvPr id="23" name="TextBox 22">
              <a:extLst>
                <a:ext uri="{FF2B5EF4-FFF2-40B4-BE49-F238E27FC236}">
                  <a16:creationId xmlns:a16="http://schemas.microsoft.com/office/drawing/2014/main" id="{10CD874B-13EE-9382-C290-DAA4DA1724DF}"/>
                </a:ext>
              </a:extLst>
            </p:cNvPr>
            <p:cNvSpPr txBox="1"/>
            <p:nvPr/>
          </p:nvSpPr>
          <p:spPr>
            <a:xfrm>
              <a:off x="899741" y="2432482"/>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Health</a:t>
              </a:r>
            </a:p>
          </p:txBody>
        </p:sp>
        <p:pic>
          <p:nvPicPr>
            <p:cNvPr id="10" name="Picture 9">
              <a:extLst>
                <a:ext uri="{FF2B5EF4-FFF2-40B4-BE49-F238E27FC236}">
                  <a16:creationId xmlns:a16="http://schemas.microsoft.com/office/drawing/2014/main" id="{A16D6366-EA6A-092D-94CE-BBF9AFAA6C00}"/>
                </a:ext>
              </a:extLst>
            </p:cNvPr>
            <p:cNvPicPr>
              <a:picLocks noChangeAspect="1"/>
            </p:cNvPicPr>
            <p:nvPr/>
          </p:nvPicPr>
          <p:blipFill>
            <a:blip r:embed="rId2"/>
            <a:stretch>
              <a:fillRect/>
            </a:stretch>
          </p:blipFill>
          <p:spPr>
            <a:xfrm>
              <a:off x="899741" y="1597660"/>
              <a:ext cx="936000" cy="954000"/>
            </a:xfrm>
            <a:prstGeom prst="rect">
              <a:avLst/>
            </a:prstGeom>
          </p:spPr>
        </p:pic>
        <p:sp>
          <p:nvSpPr>
            <p:cNvPr id="12" name="TextBox 11">
              <a:extLst>
                <a:ext uri="{FF2B5EF4-FFF2-40B4-BE49-F238E27FC236}">
                  <a16:creationId xmlns:a16="http://schemas.microsoft.com/office/drawing/2014/main" id="{BBB6905E-158A-A34B-6DF7-50C36371E132}"/>
                </a:ext>
              </a:extLst>
            </p:cNvPr>
            <p:cNvSpPr txBox="1"/>
            <p:nvPr/>
          </p:nvSpPr>
          <p:spPr>
            <a:xfrm>
              <a:off x="196998" y="3002339"/>
              <a:ext cx="2341486" cy="1015663"/>
            </a:xfrm>
            <a:prstGeom prst="rect">
              <a:avLst/>
            </a:prstGeom>
            <a:noFill/>
          </p:spPr>
          <p:txBody>
            <a:bodyPr wrap="square">
              <a:spAutoFit/>
            </a:bodyPr>
            <a:lstStyle/>
            <a:p>
              <a:pPr marL="342900" indent="-34290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Local Health Insurance</a:t>
              </a:r>
            </a:p>
            <a:p>
              <a:r>
                <a:rPr lang="en-US" sz="1000" dirty="0">
                  <a:latin typeface="Arial" panose="020B0604020202020204" pitchFamily="34" charset="0"/>
                  <a:cs typeface="Arial" panose="020B0604020202020204" pitchFamily="34" charset="0"/>
                </a:rPr>
                <a:t>Plans offering you and your family access to quality healthcare services empowered with a mobile application, bringing you closer to all the services you need.</a:t>
              </a:r>
            </a:p>
          </p:txBody>
        </p:sp>
        <p:sp>
          <p:nvSpPr>
            <p:cNvPr id="14" name="TextBox 13">
              <a:extLst>
                <a:ext uri="{FF2B5EF4-FFF2-40B4-BE49-F238E27FC236}">
                  <a16:creationId xmlns:a16="http://schemas.microsoft.com/office/drawing/2014/main" id="{975323E7-D2DB-29F3-60A1-239159434EF9}"/>
                </a:ext>
              </a:extLst>
            </p:cNvPr>
            <p:cNvSpPr txBox="1"/>
            <p:nvPr/>
          </p:nvSpPr>
          <p:spPr>
            <a:xfrm>
              <a:off x="196998" y="4130468"/>
              <a:ext cx="2423604" cy="1477328"/>
            </a:xfrm>
            <a:prstGeom prst="rect">
              <a:avLst/>
            </a:prstGeom>
            <a:noFill/>
          </p:spPr>
          <p:txBody>
            <a:bodyPr wrap="square">
              <a:spAutoFit/>
            </a:bodyPr>
            <a:lstStyle/>
            <a:p>
              <a:pPr marL="342900" indent="-34290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Global Health Insurance</a:t>
              </a:r>
            </a:p>
            <a:p>
              <a:r>
                <a:rPr lang="en-US" sz="1000" dirty="0">
                  <a:latin typeface="Arial" panose="020B0604020202020204" pitchFamily="34" charset="0"/>
                  <a:cs typeface="Arial" panose="020B0604020202020204" pitchFamily="34" charset="0"/>
                </a:rPr>
                <a:t>A plan offering you the healthcare services you need to travel around the world with peace of mind that you and your family’s well being is well taken care of. A range of four plans; empowered with a mobile application giving you fast and convenient access to many healthcare services.</a:t>
              </a:r>
            </a:p>
          </p:txBody>
        </p:sp>
        <p:pic>
          <p:nvPicPr>
            <p:cNvPr id="15" name="Picture 14">
              <a:extLst>
                <a:ext uri="{FF2B5EF4-FFF2-40B4-BE49-F238E27FC236}">
                  <a16:creationId xmlns:a16="http://schemas.microsoft.com/office/drawing/2014/main" id="{5C1EC43A-BE3C-5B29-F908-A4948E0A5A72}"/>
                </a:ext>
              </a:extLst>
            </p:cNvPr>
            <p:cNvPicPr>
              <a:picLocks noChangeAspect="1"/>
            </p:cNvPicPr>
            <p:nvPr/>
          </p:nvPicPr>
          <p:blipFill>
            <a:blip r:embed="rId3"/>
            <a:stretch>
              <a:fillRect/>
            </a:stretch>
          </p:blipFill>
          <p:spPr>
            <a:xfrm>
              <a:off x="5491831" y="1581113"/>
              <a:ext cx="1208339" cy="987094"/>
            </a:xfrm>
            <a:prstGeom prst="rect">
              <a:avLst/>
            </a:prstGeom>
          </p:spPr>
        </p:pic>
        <p:sp>
          <p:nvSpPr>
            <p:cNvPr id="17" name="TextBox 16">
              <a:extLst>
                <a:ext uri="{FF2B5EF4-FFF2-40B4-BE49-F238E27FC236}">
                  <a16:creationId xmlns:a16="http://schemas.microsoft.com/office/drawing/2014/main" id="{B7A51850-D5F4-72CA-FB27-5224DF34A17C}"/>
                </a:ext>
              </a:extLst>
            </p:cNvPr>
            <p:cNvSpPr txBox="1"/>
            <p:nvPr/>
          </p:nvSpPr>
          <p:spPr>
            <a:xfrm>
              <a:off x="4044000" y="2503510"/>
              <a:ext cx="4104000" cy="2246769"/>
            </a:xfrm>
            <a:prstGeom prst="rect">
              <a:avLst/>
            </a:prstGeom>
            <a:noFill/>
          </p:spPr>
          <p:txBody>
            <a:bodyPr wrap="square">
              <a:spAutoFit/>
            </a:bodyPr>
            <a:lstStyle/>
            <a:p>
              <a:pPr marL="285750" indent="-28575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Life Protect</a:t>
              </a:r>
            </a:p>
            <a:p>
              <a:r>
                <a:rPr lang="en-US" sz="1000" dirty="0">
                  <a:latin typeface="Arial" panose="020B0604020202020204" pitchFamily="34" charset="0"/>
                  <a:cs typeface="Arial" panose="020B0604020202020204" pitchFamily="34" charset="0"/>
                </a:rPr>
                <a:t>A plan that helps compensate your family for sudden financial shortfalls, in case of death.</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Key Benefits:</a:t>
              </a:r>
            </a:p>
            <a:p>
              <a:r>
                <a:rPr lang="en-US" sz="1000" dirty="0">
                  <a:latin typeface="Arial" panose="020B0604020202020204" pitchFamily="34" charset="0"/>
                  <a:cs typeface="Arial" panose="020B0604020202020204" pitchFamily="34" charset="0"/>
                </a:rPr>
                <a:t>✓ A lump sum in case of death of the breadwinner and loss of family income with a policy term of at least 5 years and up to a maximum of 20 years.</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Additional optional insurance benefits:</a:t>
              </a:r>
            </a:p>
            <a:p>
              <a:r>
                <a:rPr lang="en-US" sz="1000" dirty="0">
                  <a:latin typeface="Arial" panose="020B0604020202020204" pitchFamily="34" charset="0"/>
                  <a:cs typeface="Arial" panose="020B0604020202020204" pitchFamily="34" charset="0"/>
                </a:rPr>
                <a:t>✓ A lump sum paid in case of total permanent disability due to disease or accident</a:t>
              </a:r>
            </a:p>
            <a:p>
              <a:r>
                <a:rPr lang="en-US" sz="1000" dirty="0">
                  <a:latin typeface="Arial" panose="020B0604020202020204" pitchFamily="34" charset="0"/>
                  <a:cs typeface="Arial" panose="020B0604020202020204" pitchFamily="34" charset="0"/>
                </a:rPr>
                <a:t>✓ A lump sum paid in case of critical illness disease</a:t>
              </a:r>
            </a:p>
            <a:p>
              <a:r>
                <a:rPr lang="en-US" sz="1000" dirty="0">
                  <a:latin typeface="Arial" panose="020B0604020202020204" pitchFamily="34" charset="0"/>
                  <a:cs typeface="Arial" panose="020B0604020202020204" pitchFamily="34" charset="0"/>
                </a:rPr>
                <a:t>✓ A lump sum paid in case of death due to an accident</a:t>
              </a:r>
            </a:p>
          </p:txBody>
        </p:sp>
        <p:sp>
          <p:nvSpPr>
            <p:cNvPr id="18" name="Content Placeholder 2">
              <a:extLst>
                <a:ext uri="{FF2B5EF4-FFF2-40B4-BE49-F238E27FC236}">
                  <a16:creationId xmlns:a16="http://schemas.microsoft.com/office/drawing/2014/main" id="{C797BF76-E6F5-31E4-0BC4-8F5182736251}"/>
                </a:ext>
              </a:extLst>
            </p:cNvPr>
            <p:cNvSpPr txBox="1">
              <a:spLocks/>
            </p:cNvSpPr>
            <p:nvPr/>
          </p:nvSpPr>
          <p:spPr>
            <a:xfrm>
              <a:off x="4044000" y="4744234"/>
              <a:ext cx="4104000" cy="17986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sz="1000" b="1" dirty="0">
                  <a:solidFill>
                    <a:srgbClr val="2425AA"/>
                  </a:solidFill>
                  <a:latin typeface="Arial" panose="020B0604020202020204" pitchFamily="34" charset="0"/>
                  <a:cs typeface="Arial" panose="020B0604020202020204" pitchFamily="34" charset="0"/>
                </a:rPr>
                <a:t>Life Protect +</a:t>
              </a: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This plan is designed for borrowers who are planning to take loans and are requested to have a loan protection plan.</a:t>
              </a:r>
            </a:p>
            <a:p>
              <a:pPr marL="0" indent="0">
                <a:lnSpc>
                  <a:spcPct val="100000"/>
                </a:lnSpc>
                <a:spcBef>
                  <a:spcPts val="0"/>
                </a:spcBef>
                <a:buFontTx/>
                <a:buNone/>
                <a:defRPr/>
              </a:pPr>
              <a:endParaRPr lang="en-US" sz="7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Key Benefits:</a:t>
              </a:r>
            </a:p>
            <a:p>
              <a:pPr marL="0" indent="0">
                <a:lnSpc>
                  <a:spcPct val="100000"/>
                </a:lnSpc>
                <a:spcBef>
                  <a:spcPts val="0"/>
                </a:spcBef>
                <a:buFontTx/>
                <a:buNone/>
                <a:defRPr/>
              </a:pPr>
              <a:endParaRPr lang="en-US" sz="3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 Insurance plan, for at least one year and up to a maximum of 20 years, to business and lender in case of death of borrowers.</a:t>
              </a:r>
            </a:p>
            <a:p>
              <a:pPr marL="0" indent="0">
                <a:lnSpc>
                  <a:spcPct val="100000"/>
                </a:lnSpc>
                <a:spcBef>
                  <a:spcPts val="0"/>
                </a:spcBef>
                <a:buFontTx/>
                <a:buNone/>
                <a:defRPr/>
              </a:pPr>
              <a:endParaRPr lang="en-US" sz="3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Additional optional benefits:</a:t>
              </a:r>
            </a:p>
            <a:p>
              <a:pPr marL="0" indent="0">
                <a:lnSpc>
                  <a:spcPct val="100000"/>
                </a:lnSpc>
                <a:spcBef>
                  <a:spcPts val="0"/>
                </a:spcBef>
                <a:buFontTx/>
                <a:buNone/>
                <a:defRPr/>
              </a:pPr>
              <a:endParaRPr lang="en-US" sz="5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 Protection to business and lender in case the borrowers were exposed to total permanent disability due to disease or accident.</a:t>
              </a:r>
            </a:p>
          </p:txBody>
        </p:sp>
        <p:pic>
          <p:nvPicPr>
            <p:cNvPr id="19" name="Content Placeholder 3">
              <a:extLst>
                <a:ext uri="{FF2B5EF4-FFF2-40B4-BE49-F238E27FC236}">
                  <a16:creationId xmlns:a16="http://schemas.microsoft.com/office/drawing/2014/main" id="{59EBCF08-CCDB-C6DE-D25D-5CD1D9061C75}"/>
                </a:ext>
              </a:extLst>
            </p:cNvPr>
            <p:cNvPicPr>
              <a:picLocks noChangeAspect="1"/>
            </p:cNvPicPr>
            <p:nvPr/>
          </p:nvPicPr>
          <p:blipFill rotWithShape="1">
            <a:blip r:embed="rId4"/>
            <a:srcRect t="13637" b="23369"/>
            <a:stretch/>
          </p:blipFill>
          <p:spPr>
            <a:xfrm>
              <a:off x="9776554" y="1642571"/>
              <a:ext cx="1188000" cy="811434"/>
            </a:xfrm>
            <a:prstGeom prst="rect">
              <a:avLst/>
            </a:prstGeom>
          </p:spPr>
        </p:pic>
        <p:sp>
          <p:nvSpPr>
            <p:cNvPr id="21" name="TextBox 20">
              <a:extLst>
                <a:ext uri="{FF2B5EF4-FFF2-40B4-BE49-F238E27FC236}">
                  <a16:creationId xmlns:a16="http://schemas.microsoft.com/office/drawing/2014/main" id="{38D2A458-961D-19BC-75D1-D718A99C7259}"/>
                </a:ext>
              </a:extLst>
            </p:cNvPr>
            <p:cNvSpPr txBox="1"/>
            <p:nvPr/>
          </p:nvSpPr>
          <p:spPr>
            <a:xfrm>
              <a:off x="8746107" y="2899362"/>
              <a:ext cx="3248895" cy="2708434"/>
            </a:xfrm>
            <a:prstGeom prst="rect">
              <a:avLst/>
            </a:prstGeom>
            <a:noFill/>
          </p:spPr>
          <p:txBody>
            <a:bodyPr wrap="square">
              <a:spAutoFit/>
            </a:bodyPr>
            <a:lstStyle/>
            <a:p>
              <a:pPr marL="285750" indent="-28575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Auto Go</a:t>
              </a:r>
            </a:p>
            <a:p>
              <a:r>
                <a:rPr lang="en-US" sz="1000" dirty="0">
                  <a:latin typeface="Arial" panose="020B0604020202020204" pitchFamily="34" charset="0"/>
                  <a:cs typeface="Arial" panose="020B0604020202020204" pitchFamily="34" charset="0"/>
                </a:rPr>
                <a:t>A plan offering you the essential help whenever you need it,</a:t>
              </a:r>
            </a:p>
            <a:p>
              <a:r>
                <a:rPr lang="en-US" sz="1000" dirty="0">
                  <a:latin typeface="Arial" panose="020B0604020202020204" pitchFamily="34" charset="0"/>
                  <a:cs typeface="Arial" panose="020B0604020202020204" pitchFamily="34" charset="0"/>
                </a:rPr>
                <a:t> with a variety of services to ensure your daily protection on the road.</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Key Benefits:</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No Police report except in case of total loss, third party liability or theft</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24/7 dedicated call center team for you</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Free roadside assistance</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An automated process ensuring fast track claim settlement</a:t>
              </a:r>
            </a:p>
          </p:txBody>
        </p:sp>
        <p:sp>
          <p:nvSpPr>
            <p:cNvPr id="24" name="TextBox 23">
              <a:extLst>
                <a:ext uri="{FF2B5EF4-FFF2-40B4-BE49-F238E27FC236}">
                  <a16:creationId xmlns:a16="http://schemas.microsoft.com/office/drawing/2014/main" id="{885D5C81-59F2-1FF3-747D-48216BAD010F}"/>
                </a:ext>
              </a:extLst>
            </p:cNvPr>
            <p:cNvSpPr txBox="1"/>
            <p:nvPr/>
          </p:nvSpPr>
          <p:spPr>
            <a:xfrm>
              <a:off x="5627999" y="2393198"/>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Protection</a:t>
              </a:r>
            </a:p>
          </p:txBody>
        </p:sp>
        <p:sp>
          <p:nvSpPr>
            <p:cNvPr id="25" name="TextBox 24">
              <a:extLst>
                <a:ext uri="{FF2B5EF4-FFF2-40B4-BE49-F238E27FC236}">
                  <a16:creationId xmlns:a16="http://schemas.microsoft.com/office/drawing/2014/main" id="{9D4AAB51-75D7-5B6D-5A1E-E32C9AE05427}"/>
                </a:ext>
              </a:extLst>
            </p:cNvPr>
            <p:cNvSpPr txBox="1"/>
            <p:nvPr/>
          </p:nvSpPr>
          <p:spPr>
            <a:xfrm>
              <a:off x="9888259" y="2393197"/>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Car</a:t>
              </a:r>
            </a:p>
          </p:txBody>
        </p:sp>
      </p:grpSp>
    </p:spTree>
    <p:extLst>
      <p:ext uri="{BB962C8B-B14F-4D97-AF65-F5344CB8AC3E}">
        <p14:creationId xmlns:p14="http://schemas.microsoft.com/office/powerpoint/2010/main" val="106548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6E6330-1D31-7B33-64AE-3D1929FB8831}"/>
              </a:ext>
            </a:extLst>
          </p:cNvPr>
          <p:cNvSpPr>
            <a:spLocks noGrp="1"/>
          </p:cNvSpPr>
          <p:nvPr>
            <p:ph idx="1"/>
          </p:nvPr>
        </p:nvSpPr>
        <p:spPr>
          <a:xfrm>
            <a:off x="166498" y="2708759"/>
            <a:ext cx="2816402" cy="1197430"/>
          </a:xfrm>
        </p:spPr>
        <p:txBody>
          <a:bodyPr>
            <a:normAutofit/>
          </a:bodyPr>
          <a:lstStyle/>
          <a:p>
            <a:pPr marL="285750" indent="-285750" fontAlgn="base"/>
            <a:r>
              <a:rPr lang="en-US" sz="1000" b="1" dirty="0">
                <a:solidFill>
                  <a:srgbClr val="2425AA"/>
                </a:solidFill>
                <a:latin typeface="Arial" panose="020B0604020202020204" pitchFamily="34" charset="0"/>
                <a:cs typeface="Arial" panose="020B0604020202020204" pitchFamily="34" charset="0"/>
              </a:rPr>
              <a:t>Local Corporate Healthcare</a:t>
            </a:r>
          </a:p>
          <a:p>
            <a:pPr marL="0" indent="0" algn="just" fontAlgn="base">
              <a:buNone/>
            </a:pPr>
            <a:r>
              <a:rPr lang="en-US" sz="1000" dirty="0">
                <a:latin typeface="Arial" panose="020B0604020202020204" pitchFamily="34" charset="0"/>
                <a:cs typeface="Arial" panose="020B0604020202020204" pitchFamily="34" charset="0"/>
              </a:rPr>
              <a:t>A plan offering large corporates – 51 employees and more – the opportunity to provide their teams with high quality healthcare benefits and services in Egypt that can be tailored to suit their needs; allowing them to focus on partaking in the business success.</a:t>
            </a:r>
          </a:p>
          <a:p>
            <a:endParaRPr lang="en-US" sz="10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663D567-3333-8094-E050-95E7DC8A28E9}"/>
              </a:ext>
            </a:extLst>
          </p:cNvPr>
          <p:cNvSpPr txBox="1"/>
          <p:nvPr/>
        </p:nvSpPr>
        <p:spPr>
          <a:xfrm>
            <a:off x="166498" y="4133626"/>
            <a:ext cx="2816402" cy="1328569"/>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Global Corporate Healthcare</a:t>
            </a:r>
          </a:p>
          <a:p>
            <a:pPr algn="just" fontAlgn="base">
              <a:lnSpc>
                <a:spcPct val="90000"/>
              </a:lnSpc>
              <a:spcBef>
                <a:spcPts val="1000"/>
              </a:spcBef>
            </a:pPr>
            <a:r>
              <a:rPr lang="en-US" sz="1000" dirty="0">
                <a:latin typeface="Arial" panose="020B0604020202020204" pitchFamily="34" charset="0"/>
                <a:cs typeface="Arial" panose="020B0604020202020204" pitchFamily="34" charset="0"/>
              </a:rPr>
              <a:t>A plan offering your employees the deserved high quality of healthcare services needed to travel around the world with peace of mind that their well being is well taken care of. A range of four plans tailored for large corporates with 51 members or more, catering for their diverse needs.</a:t>
            </a:r>
          </a:p>
        </p:txBody>
      </p:sp>
      <p:sp>
        <p:nvSpPr>
          <p:cNvPr id="18" name="Content Placeholder 2">
            <a:extLst>
              <a:ext uri="{FF2B5EF4-FFF2-40B4-BE49-F238E27FC236}">
                <a16:creationId xmlns:a16="http://schemas.microsoft.com/office/drawing/2014/main" id="{38D9B58B-FB4C-59BE-9E22-61B943BC13E9}"/>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pic>
        <p:nvPicPr>
          <p:cNvPr id="21" name="Picture 20">
            <a:extLst>
              <a:ext uri="{FF2B5EF4-FFF2-40B4-BE49-F238E27FC236}">
                <a16:creationId xmlns:a16="http://schemas.microsoft.com/office/drawing/2014/main" id="{CF784ACE-39FA-FA5B-B5FE-9D509BC9EC88}"/>
              </a:ext>
            </a:extLst>
          </p:cNvPr>
          <p:cNvPicPr>
            <a:picLocks noChangeAspect="1"/>
          </p:cNvPicPr>
          <p:nvPr/>
        </p:nvPicPr>
        <p:blipFill>
          <a:blip r:embed="rId2"/>
          <a:stretch>
            <a:fillRect/>
          </a:stretch>
        </p:blipFill>
        <p:spPr>
          <a:xfrm>
            <a:off x="899741" y="1198159"/>
            <a:ext cx="936000" cy="954000"/>
          </a:xfrm>
          <a:prstGeom prst="rect">
            <a:avLst/>
          </a:prstGeom>
        </p:spPr>
      </p:pic>
      <p:sp>
        <p:nvSpPr>
          <p:cNvPr id="22" name="TextBox 21">
            <a:extLst>
              <a:ext uri="{FF2B5EF4-FFF2-40B4-BE49-F238E27FC236}">
                <a16:creationId xmlns:a16="http://schemas.microsoft.com/office/drawing/2014/main" id="{13AFC63B-5594-2D6F-5A67-3950EC4F706C}"/>
              </a:ext>
            </a:extLst>
          </p:cNvPr>
          <p:cNvSpPr txBox="1"/>
          <p:nvPr/>
        </p:nvSpPr>
        <p:spPr>
          <a:xfrm>
            <a:off x="899741" y="210400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Health</a:t>
            </a:r>
          </a:p>
        </p:txBody>
      </p:sp>
      <p:grpSp>
        <p:nvGrpSpPr>
          <p:cNvPr id="28" name="Group 27">
            <a:extLst>
              <a:ext uri="{FF2B5EF4-FFF2-40B4-BE49-F238E27FC236}">
                <a16:creationId xmlns:a16="http://schemas.microsoft.com/office/drawing/2014/main" id="{4EC6369D-61EB-A4C5-4CA0-F1A2E104DB70}"/>
              </a:ext>
            </a:extLst>
          </p:cNvPr>
          <p:cNvGrpSpPr/>
          <p:nvPr/>
        </p:nvGrpSpPr>
        <p:grpSpPr>
          <a:xfrm>
            <a:off x="7257481" y="1225353"/>
            <a:ext cx="951058" cy="961407"/>
            <a:chOff x="7257481" y="1296377"/>
            <a:chExt cx="951058" cy="961407"/>
          </a:xfrm>
        </p:grpSpPr>
        <p:pic>
          <p:nvPicPr>
            <p:cNvPr id="1026" name="Picture 2">
              <a:extLst>
                <a:ext uri="{FF2B5EF4-FFF2-40B4-BE49-F238E27FC236}">
                  <a16:creationId xmlns:a16="http://schemas.microsoft.com/office/drawing/2014/main" id="{5460492D-6E77-C97C-0119-EBBF3A2FB494}"/>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D7162C5D-27F6-CABF-2498-396CAB1F8845}"/>
                </a:ext>
              </a:extLst>
            </p:cNvPr>
            <p:cNvSpPr txBox="1"/>
            <p:nvPr/>
          </p:nvSpPr>
          <p:spPr>
            <a:xfrm>
              <a:off x="7272539" y="198078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Life</a:t>
              </a:r>
            </a:p>
          </p:txBody>
        </p:sp>
      </p:grpSp>
      <p:grpSp>
        <p:nvGrpSpPr>
          <p:cNvPr id="27" name="Group 26">
            <a:extLst>
              <a:ext uri="{FF2B5EF4-FFF2-40B4-BE49-F238E27FC236}">
                <a16:creationId xmlns:a16="http://schemas.microsoft.com/office/drawing/2014/main" id="{C6BF3C9A-61EA-E015-2E85-B62AA7B8A09A}"/>
              </a:ext>
            </a:extLst>
          </p:cNvPr>
          <p:cNvGrpSpPr/>
          <p:nvPr/>
        </p:nvGrpSpPr>
        <p:grpSpPr>
          <a:xfrm>
            <a:off x="3168300" y="2186761"/>
            <a:ext cx="8774479" cy="4028497"/>
            <a:chOff x="3639842" y="2243572"/>
            <a:chExt cx="8302937" cy="4459069"/>
          </a:xfrm>
        </p:grpSpPr>
        <p:sp>
          <p:nvSpPr>
            <p:cNvPr id="11" name="TextBox 10">
              <a:extLst>
                <a:ext uri="{FF2B5EF4-FFF2-40B4-BE49-F238E27FC236}">
                  <a16:creationId xmlns:a16="http://schemas.microsoft.com/office/drawing/2014/main" id="{D04ABAD9-33B3-B02D-C02E-17FFA910F55C}"/>
                </a:ext>
              </a:extLst>
            </p:cNvPr>
            <p:cNvSpPr txBox="1"/>
            <p:nvPr/>
          </p:nvSpPr>
          <p:spPr>
            <a:xfrm>
              <a:off x="3639842" y="2353317"/>
              <a:ext cx="2865198" cy="4283598"/>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Employee Retirement Benefit Plan</a:t>
              </a:r>
            </a:p>
            <a:p>
              <a:pPr marL="285750" indent="-285750" fontAlgn="base">
                <a:lnSpc>
                  <a:spcPct val="90000"/>
                </a:lnSpc>
                <a:spcBef>
                  <a:spcPts val="1000"/>
                </a:spcBef>
                <a:buFont typeface="Arial" panose="020B0604020202020204" pitchFamily="34" charset="0"/>
                <a:buChar char="•"/>
              </a:pPr>
              <a:endParaRPr lang="en-US" sz="1000" b="1" dirty="0">
                <a:solidFill>
                  <a:srgbClr val="2425AA"/>
                </a:solidFill>
                <a:latin typeface="Arial" panose="020B0604020202020204" pitchFamily="34" charset="0"/>
                <a:cs typeface="Arial" panose="020B0604020202020204" pitchFamily="34" charset="0"/>
              </a:endParaRPr>
            </a:p>
            <a:p>
              <a:pPr marL="0" indent="0" fontAlgn="base">
                <a:lnSpc>
                  <a:spcPct val="110000"/>
                </a:lnSpc>
                <a:buNone/>
              </a:pPr>
              <a:r>
                <a:rPr lang="en-US" sz="1000" dirty="0">
                  <a:latin typeface="Arial" panose="020B0604020202020204" pitchFamily="34" charset="0"/>
                  <a:cs typeface="Arial" panose="020B0604020202020204" pitchFamily="34" charset="0"/>
                </a:rPr>
                <a:t>A plan offering the solution you need to protect, secure and retain your employees through providing them with a unique, modern and flexible investment plan in the event of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Capital accumulation to pay an invested sum in case of employee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invested capital is preserved to provide adequate returns to protect your employees against inflation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An excellent fund management service for your account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Tax exemption for you as an employer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Monthly contribution is optionally split between you and the employee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increase single premium amount at any time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classify your employees within different categories</a:t>
              </a:r>
            </a:p>
          </p:txBody>
        </p:sp>
        <p:sp>
          <p:nvSpPr>
            <p:cNvPr id="13" name="TextBox 12">
              <a:extLst>
                <a:ext uri="{FF2B5EF4-FFF2-40B4-BE49-F238E27FC236}">
                  <a16:creationId xmlns:a16="http://schemas.microsoft.com/office/drawing/2014/main" id="{27D9F428-C035-2429-2AD6-A1518D584894}"/>
                </a:ext>
              </a:extLst>
            </p:cNvPr>
            <p:cNvSpPr txBox="1"/>
            <p:nvPr/>
          </p:nvSpPr>
          <p:spPr>
            <a:xfrm>
              <a:off x="6356409" y="2344771"/>
              <a:ext cx="3018410" cy="4292145"/>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Group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tailored to offer employers the best tools to protect their employees and their families in the case of any unfortunate event; supporting them to overcome the hardships of the situation.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terminal illness, where the insured will be eligible for an advance payment in case of certain diseases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Additional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Total Permanent Disability as a result of an injury, accident or disease,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Partial Permanent Disability as a result of accident or sickness,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✓Accidental Death where double the insurance amount is paid in case of death caused by an accident for the employee in service</a:t>
              </a:r>
            </a:p>
          </p:txBody>
        </p:sp>
        <p:sp>
          <p:nvSpPr>
            <p:cNvPr id="15" name="TextBox 14">
              <a:extLst>
                <a:ext uri="{FF2B5EF4-FFF2-40B4-BE49-F238E27FC236}">
                  <a16:creationId xmlns:a16="http://schemas.microsoft.com/office/drawing/2014/main" id="{E8FEE351-1654-C515-AD42-EC8B6A0F8169}"/>
                </a:ext>
              </a:extLst>
            </p:cNvPr>
            <p:cNvSpPr txBox="1"/>
            <p:nvPr/>
          </p:nvSpPr>
          <p:spPr>
            <a:xfrm>
              <a:off x="9374819" y="2344770"/>
              <a:ext cx="2567960" cy="3981328"/>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Credit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for you as a lending entity to reduce the risks you’re exposed to by insuring the lives of customers enrolled in all sorts of loans.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critical illness befalling the covered customer; Coronary Artery Surgery, Heart Attack, Cancer, Kidney Failure, Major Organ Transplantation and Cerebrovascular Accident (Stroke)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In case of total or partial permanent disability of your customer, the agreed insurance amount is paid to allow the fulfillment of their financial commitment towards your company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Flexible underwriting requirements as per your convenience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p>
          </p:txBody>
        </p:sp>
        <p:sp>
          <p:nvSpPr>
            <p:cNvPr id="24" name="Rectangle 23">
              <a:extLst>
                <a:ext uri="{FF2B5EF4-FFF2-40B4-BE49-F238E27FC236}">
                  <a16:creationId xmlns:a16="http://schemas.microsoft.com/office/drawing/2014/main" id="{B97AEEA0-4C09-5631-0074-813BE96BBBA2}"/>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94913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9C778F-98A6-4F48-D5E4-041095A80E3D}"/>
              </a:ext>
            </a:extLst>
          </p:cNvPr>
          <p:cNvSpPr>
            <a:spLocks noGrp="1"/>
          </p:cNvSpPr>
          <p:nvPr>
            <p:ph idx="1"/>
          </p:nvPr>
        </p:nvSpPr>
        <p:spPr>
          <a:xfrm>
            <a:off x="136865" y="2330069"/>
            <a:ext cx="3671655" cy="4933132"/>
          </a:xfrm>
        </p:spPr>
        <p:txBody>
          <a:bodyPr>
            <a:noAutofit/>
          </a:bodyPr>
          <a:lstStyle/>
          <a:p>
            <a:pPr marL="285750" indent="-285750" fontAlgn="base">
              <a:lnSpc>
                <a:spcPct val="110000"/>
              </a:lnSpc>
            </a:pPr>
            <a:r>
              <a:rPr lang="en-US" sz="1000" b="1" dirty="0">
                <a:solidFill>
                  <a:srgbClr val="2425AA"/>
                </a:solidFill>
                <a:latin typeface="Arial" panose="020B0604020202020204" pitchFamily="34" charset="0"/>
                <a:cs typeface="Arial" panose="020B0604020202020204" pitchFamily="34" charset="0"/>
              </a:rPr>
              <a:t>Property</a:t>
            </a:r>
          </a:p>
          <a:p>
            <a:pPr marL="0" indent="0" fontAlgn="base">
              <a:lnSpc>
                <a:spcPct val="110000"/>
              </a:lnSpc>
              <a:buNone/>
            </a:pPr>
            <a:r>
              <a:rPr lang="en-US" sz="1000" dirty="0">
                <a:latin typeface="Arial" panose="020B0604020202020204" pitchFamily="34" charset="0"/>
                <a:cs typeface="Arial" panose="020B0604020202020204" pitchFamily="34" charset="0"/>
              </a:rPr>
              <a:t>A plan tailored for coverage against property damages, allowing you to focus on your day to day work. It offers a wide range of protection that includes building, and also extends to machinery, warehouse stock, furniture, as well as potential profit loss resulting from property or material damage.</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The plan provides you 3 packages to choose from according to your needs: Property All Risk, Fire and Allied Perils and Fire Loss Profit with the flexibility to extend the standard coverage.</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Consultancy services for engineering risks, loss prevention and sophisticated risk management with a support through the process of restoring the business to its previous financial position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Wide range of protection with competitive prices to offer you the maximum value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Around the clock availability of AXA team to answer any inquiries with immediate action and quality support administrative service in the occurrence of loss</a:t>
            </a:r>
          </a:p>
          <a:p>
            <a:endParaRPr lang="en-US" sz="1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470EC01-E3E0-383A-7751-8AB47E7C3CED}"/>
              </a:ext>
            </a:extLst>
          </p:cNvPr>
          <p:cNvSpPr txBox="1"/>
          <p:nvPr/>
        </p:nvSpPr>
        <p:spPr>
          <a:xfrm>
            <a:off x="4408355" y="2325955"/>
            <a:ext cx="3375290" cy="4237057"/>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Engineering</a:t>
            </a:r>
          </a:p>
          <a:p>
            <a:pPr fontAlgn="base">
              <a:lnSpc>
                <a:spcPct val="90000"/>
              </a:lnSpc>
              <a:spcBef>
                <a:spcPts val="1000"/>
              </a:spcBef>
            </a:pPr>
            <a:r>
              <a:rPr lang="en-US" sz="1000" dirty="0">
                <a:latin typeface="Arial" panose="020B0604020202020204" pitchFamily="34" charset="0"/>
                <a:cs typeface="Arial" panose="020B0604020202020204" pitchFamily="34" charset="0"/>
              </a:rPr>
              <a:t>A tailored plan designed to cater for the specific needs of a principal / financial institution to protect construction plants, machinery and electronic equipment. Coverage includes access to a specialized team of qualified professionals who understand your requirements and will provide you with the best engineering risk solutions at all project stages.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The plan provides you 3 packages to choose from according to your needs: Contractor’s All Risk, Erection All Risk, Machinery Breakdown and Electronic Equipment.</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 specialized team of engineers available to help you in the implementation of risk management measures with risk management consultancy services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 dedicated specialized team to assess and support with your claims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plan covers your legal liability of the insured contractor as a result of bodily injury or property damage belonging to a third party and arising from the contracted work</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extend plan coverage upon request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Comprehensive coverage for operational machinery while working or at rest and/or during overhauling, relocation within the premises</a:t>
            </a:r>
          </a:p>
        </p:txBody>
      </p:sp>
      <p:sp>
        <p:nvSpPr>
          <p:cNvPr id="15" name="Content Placeholder 2">
            <a:extLst>
              <a:ext uri="{FF2B5EF4-FFF2-40B4-BE49-F238E27FC236}">
                <a16:creationId xmlns:a16="http://schemas.microsoft.com/office/drawing/2014/main" id="{A58C598E-877C-4AEA-CE11-68B26DC8C622}"/>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grpSp>
        <p:nvGrpSpPr>
          <p:cNvPr id="23" name="Group 22">
            <a:extLst>
              <a:ext uri="{FF2B5EF4-FFF2-40B4-BE49-F238E27FC236}">
                <a16:creationId xmlns:a16="http://schemas.microsoft.com/office/drawing/2014/main" id="{90C11799-C420-1FF1-63E5-139E74216BDA}"/>
              </a:ext>
            </a:extLst>
          </p:cNvPr>
          <p:cNvGrpSpPr/>
          <p:nvPr/>
        </p:nvGrpSpPr>
        <p:grpSpPr>
          <a:xfrm>
            <a:off x="5491831" y="1217127"/>
            <a:ext cx="1208339" cy="1089084"/>
            <a:chOff x="5491831" y="1581113"/>
            <a:chExt cx="1208339" cy="1089084"/>
          </a:xfrm>
        </p:grpSpPr>
        <p:pic>
          <p:nvPicPr>
            <p:cNvPr id="16" name="Picture 15">
              <a:extLst>
                <a:ext uri="{FF2B5EF4-FFF2-40B4-BE49-F238E27FC236}">
                  <a16:creationId xmlns:a16="http://schemas.microsoft.com/office/drawing/2014/main" id="{9CB1C232-DB53-DE1F-CDA0-B1E6D4CA68EF}"/>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17" name="TextBox 16">
              <a:extLst>
                <a:ext uri="{FF2B5EF4-FFF2-40B4-BE49-F238E27FC236}">
                  <a16:creationId xmlns:a16="http://schemas.microsoft.com/office/drawing/2014/main" id="{5460A01E-7EC3-BDDC-C314-C7B6EB627FBF}"/>
                </a:ext>
              </a:extLst>
            </p:cNvPr>
            <p:cNvSpPr txBox="1"/>
            <p:nvPr/>
          </p:nvSpPr>
          <p:spPr>
            <a:xfrm>
              <a:off x="5627999" y="2393198"/>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Protection</a:t>
              </a:r>
            </a:p>
          </p:txBody>
        </p:sp>
      </p:grpSp>
      <p:sp>
        <p:nvSpPr>
          <p:cNvPr id="25" name="Content Placeholder 2">
            <a:extLst>
              <a:ext uri="{FF2B5EF4-FFF2-40B4-BE49-F238E27FC236}">
                <a16:creationId xmlns:a16="http://schemas.microsoft.com/office/drawing/2014/main" id="{AE9AE8A3-4497-1D5F-4050-22E15518CF9F}"/>
              </a:ext>
            </a:extLst>
          </p:cNvPr>
          <p:cNvSpPr txBox="1">
            <a:spLocks/>
          </p:cNvSpPr>
          <p:nvPr/>
        </p:nvSpPr>
        <p:spPr>
          <a:xfrm>
            <a:off x="8285524" y="2306211"/>
            <a:ext cx="3672000" cy="37552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fontAlgn="base">
              <a:lnSpc>
                <a:spcPct val="110000"/>
              </a:lnSpc>
            </a:pPr>
            <a:r>
              <a:rPr lang="en-US" sz="1000" b="1" dirty="0">
                <a:solidFill>
                  <a:srgbClr val="2425AA"/>
                </a:solidFill>
                <a:latin typeface="Arial" panose="020B0604020202020204" pitchFamily="34" charset="0"/>
                <a:cs typeface="Arial" panose="020B0604020202020204" pitchFamily="34" charset="0"/>
              </a:rPr>
              <a:t>Marine</a:t>
            </a:r>
          </a:p>
          <a:p>
            <a:pPr marL="0" indent="0" fontAlgn="base">
              <a:buFont typeface="Arial" panose="020B0604020202020204" pitchFamily="34" charset="0"/>
              <a:buNone/>
            </a:pPr>
            <a:r>
              <a:rPr lang="en-US" sz="1000" dirty="0">
                <a:latin typeface="Arial" panose="020B0604020202020204" pitchFamily="34" charset="0"/>
                <a:cs typeface="Arial" panose="020B0604020202020204" pitchFamily="34" charset="0"/>
              </a:rPr>
              <a:t>A plan tailored to protect your company’s import / export activities with a well-rounded insurance coverage for your business and cargo against all risk while at sea, over land or in the air. The plan offers global security and local expertise to help you assess your protection needs.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Access to the widest covers in the market; AXA has 5% share of the worldwide cargo insurance market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Worldwide network of offices and agents extending to 90 countries, 84 underwriters and 43 claims managers with fair dealing and prompt claims’ settlement services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 unique risk management services for vessel selection, warehousing and packaging</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 24/7 emergency helpline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provide free of charge, unique combination of more than 30 cover extensions</a:t>
            </a:r>
            <a:br>
              <a:rPr lang="en-US" sz="1000"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4923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64E672A-AF02-2895-D89E-CBF00CE38B0F}"/>
              </a:ext>
            </a:extLst>
          </p:cNvPr>
          <p:cNvSpPr txBox="1"/>
          <p:nvPr/>
        </p:nvSpPr>
        <p:spPr>
          <a:xfrm>
            <a:off x="9360755" y="2537032"/>
            <a:ext cx="2700000" cy="2846933"/>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Political Violence</a:t>
            </a:r>
          </a:p>
          <a:p>
            <a:pPr fontAlgn="base"/>
            <a:r>
              <a:rPr lang="en-US" sz="1000" b="0" i="0" dirty="0">
                <a:solidFill>
                  <a:srgbClr val="212529"/>
                </a:solidFill>
                <a:effectLst/>
                <a:latin typeface="Arial" panose="020B0604020202020204" pitchFamily="34" charset="0"/>
                <a:cs typeface="Arial" panose="020B0604020202020204" pitchFamily="34" charset="0"/>
              </a:rPr>
              <a:t>A plan tailored to protect your business against political threats and violence to ensure the continuous productivity and unaffected day to day work for your company during the time of alarming activities.</a:t>
            </a:r>
            <a:br>
              <a:rPr lang="en-US" sz="1000" b="0" i="0" dirty="0">
                <a:solidFill>
                  <a:srgbClr val="212529"/>
                </a:solidFill>
                <a:effectLst/>
                <a:latin typeface="Arial" panose="020B0604020202020204" pitchFamily="34" charset="0"/>
                <a:cs typeface="Arial" panose="020B0604020202020204" pitchFamily="34" charset="0"/>
              </a:rPr>
            </a:b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Key benefits:</a:t>
            </a:r>
            <a:br>
              <a:rPr lang="en-US" sz="1000" b="0" i="0" dirty="0">
                <a:solidFill>
                  <a:srgbClr val="212529"/>
                </a:solidFill>
                <a:effectLst/>
                <a:latin typeface="Arial" panose="020B0604020202020204" pitchFamily="34" charset="0"/>
                <a:cs typeface="Arial" panose="020B0604020202020204" pitchFamily="34" charset="0"/>
              </a:rPr>
            </a:b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✓A skilled team to assist and help you understand and quantify the risk; making the plan most suitable for your needs</a:t>
            </a: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 Wide coverage with competitive prices to provide your business with the maximum protection</a:t>
            </a: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✓Coverage includes business interruption, physical loss or damage to buildings and their content as a result for: act of terrorism, sabotage, riots, strikes and/or civil commotion …</a:t>
            </a:r>
            <a:r>
              <a:rPr lang="en-US" sz="1000" b="0" i="0" dirty="0" err="1">
                <a:solidFill>
                  <a:srgbClr val="212529"/>
                </a:solidFill>
                <a:effectLst/>
                <a:latin typeface="Arial" panose="020B0604020202020204" pitchFamily="34" charset="0"/>
                <a:cs typeface="Arial" panose="020B0604020202020204" pitchFamily="34" charset="0"/>
              </a:rPr>
              <a:t>etc</a:t>
            </a:r>
            <a:endParaRPr lang="en-US" sz="1000" b="0" i="0" dirty="0">
              <a:solidFill>
                <a:srgbClr val="212529"/>
              </a:solidFill>
              <a:effectLst/>
              <a:latin typeface="Arial" panose="020B0604020202020204" pitchFamily="34" charset="0"/>
              <a:cs typeface="Arial" panose="020B0604020202020204" pitchFamily="34" charset="0"/>
            </a:endParaRPr>
          </a:p>
        </p:txBody>
      </p:sp>
      <p:sp>
        <p:nvSpPr>
          <p:cNvPr id="12" name="Content Placeholder 2">
            <a:extLst>
              <a:ext uri="{FF2B5EF4-FFF2-40B4-BE49-F238E27FC236}">
                <a16:creationId xmlns:a16="http://schemas.microsoft.com/office/drawing/2014/main" id="{F4BCAB2D-0160-2C66-AA6A-B746126F9369}"/>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grpSp>
        <p:nvGrpSpPr>
          <p:cNvPr id="13" name="Group 12">
            <a:extLst>
              <a:ext uri="{FF2B5EF4-FFF2-40B4-BE49-F238E27FC236}">
                <a16:creationId xmlns:a16="http://schemas.microsoft.com/office/drawing/2014/main" id="{F6E09E1F-8166-E6DA-B067-4771DF277A36}"/>
              </a:ext>
            </a:extLst>
          </p:cNvPr>
          <p:cNvGrpSpPr/>
          <p:nvPr/>
        </p:nvGrpSpPr>
        <p:grpSpPr>
          <a:xfrm>
            <a:off x="5491831" y="1217127"/>
            <a:ext cx="1208339" cy="1089084"/>
            <a:chOff x="5491831" y="1581113"/>
            <a:chExt cx="1208339" cy="1089084"/>
          </a:xfrm>
        </p:grpSpPr>
        <p:pic>
          <p:nvPicPr>
            <p:cNvPr id="14" name="Picture 13">
              <a:extLst>
                <a:ext uri="{FF2B5EF4-FFF2-40B4-BE49-F238E27FC236}">
                  <a16:creationId xmlns:a16="http://schemas.microsoft.com/office/drawing/2014/main" id="{ED6FDA44-182A-C084-92B7-5B8B6B8FD1BB}"/>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15" name="TextBox 14">
              <a:extLst>
                <a:ext uri="{FF2B5EF4-FFF2-40B4-BE49-F238E27FC236}">
                  <a16:creationId xmlns:a16="http://schemas.microsoft.com/office/drawing/2014/main" id="{3F5EEE86-802A-2FE7-2757-DED237BC0B96}"/>
                </a:ext>
              </a:extLst>
            </p:cNvPr>
            <p:cNvSpPr txBox="1"/>
            <p:nvPr/>
          </p:nvSpPr>
          <p:spPr>
            <a:xfrm>
              <a:off x="5627999" y="2393198"/>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Protection</a:t>
              </a:r>
            </a:p>
          </p:txBody>
        </p:sp>
      </p:grpSp>
      <p:sp>
        <p:nvSpPr>
          <p:cNvPr id="17" name="TextBox 16">
            <a:extLst>
              <a:ext uri="{FF2B5EF4-FFF2-40B4-BE49-F238E27FC236}">
                <a16:creationId xmlns:a16="http://schemas.microsoft.com/office/drawing/2014/main" id="{B7429F0B-C0DA-E913-CCA5-EDFFBF1CB733}"/>
              </a:ext>
            </a:extLst>
          </p:cNvPr>
          <p:cNvSpPr txBox="1"/>
          <p:nvPr/>
        </p:nvSpPr>
        <p:spPr>
          <a:xfrm>
            <a:off x="355074" y="2556776"/>
            <a:ext cx="2700000" cy="3267561"/>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Liability</a:t>
            </a:r>
          </a:p>
          <a:p>
            <a:pPr fontAlgn="base">
              <a:lnSpc>
                <a:spcPct val="90000"/>
              </a:lnSpc>
              <a:spcBef>
                <a:spcPts val="1000"/>
              </a:spcBef>
            </a:pPr>
            <a:r>
              <a:rPr lang="en-US" sz="1000" dirty="0">
                <a:latin typeface="Arial" panose="020B0604020202020204" pitchFamily="34" charset="0"/>
                <a:cs typeface="Arial" panose="020B0604020202020204" pitchFamily="34" charset="0"/>
              </a:rPr>
              <a:t>A plan tailored with two packages to cover your business against all basic legal liabilities incurred by its employees or other related stakeholders.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Comprehensive General is designed to cover your legal liability to third parties for accidental bodily injury or accidental damage to property occurring during business dealing and within predefined territorial limits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Professional Indemnity is tailored to protect your company in case it extends professional services, consultation and advice to your clients and they face claims from their principals or third parties under common law</a:t>
            </a:r>
          </a:p>
        </p:txBody>
      </p:sp>
      <p:sp>
        <p:nvSpPr>
          <p:cNvPr id="18" name="TextBox 17">
            <a:extLst>
              <a:ext uri="{FF2B5EF4-FFF2-40B4-BE49-F238E27FC236}">
                <a16:creationId xmlns:a16="http://schemas.microsoft.com/office/drawing/2014/main" id="{D456D288-D10F-0F6F-CD5E-1DA48B082250}"/>
              </a:ext>
            </a:extLst>
          </p:cNvPr>
          <p:cNvSpPr txBox="1"/>
          <p:nvPr/>
        </p:nvSpPr>
        <p:spPr>
          <a:xfrm>
            <a:off x="6358862" y="2537032"/>
            <a:ext cx="2700000" cy="2021066"/>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Personal Accident</a:t>
            </a: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to offer you the needed coverage to protect the lifeblood of your business; your employees, clients or students against unfortunate events resulting in bodily injury.</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✓Convenient and easy application process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✓Competitive prices and 24/7 accident protection coverage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✓Medical reimbursement in the case of accidents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✓Coverage includes accidental death, permanent total and partial disability and temporary total disability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✓Flexibility to extend benefits to meet your needs</a:t>
            </a:r>
          </a:p>
        </p:txBody>
      </p:sp>
      <p:sp>
        <p:nvSpPr>
          <p:cNvPr id="21" name="TextBox 20">
            <a:extLst>
              <a:ext uri="{FF2B5EF4-FFF2-40B4-BE49-F238E27FC236}">
                <a16:creationId xmlns:a16="http://schemas.microsoft.com/office/drawing/2014/main" id="{614195E3-78A7-D597-10DE-0D425178D3DC}"/>
              </a:ext>
            </a:extLst>
          </p:cNvPr>
          <p:cNvSpPr txBox="1"/>
          <p:nvPr/>
        </p:nvSpPr>
        <p:spPr>
          <a:xfrm>
            <a:off x="3259552" y="2537032"/>
            <a:ext cx="2700000" cy="3267561"/>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Crime</a:t>
            </a: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to protect your business’ money, securities and other assets against a variety of criminal acts resulting in loss and theft of money; with two packages of protection tailored to your specific needs: Fidelity Guarantee and Money.</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Instant insurance coverage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24/7 claims assistance with fast and fair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Automatic extension for the benefits to cover losses discovered within twelve months from the policy expiry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plan can be arranged individual-name basis or on position basis, or can even be created on a blanket, unnamed basis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extend protection to cover: auditor’ fees, robbery, assault or damage to the safe</a:t>
            </a:r>
          </a:p>
        </p:txBody>
      </p:sp>
    </p:spTree>
    <p:extLst>
      <p:ext uri="{BB962C8B-B14F-4D97-AF65-F5344CB8AC3E}">
        <p14:creationId xmlns:p14="http://schemas.microsoft.com/office/powerpoint/2010/main" val="311355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6E6330-1D31-7B33-64AE-3D1929FB8831}"/>
              </a:ext>
            </a:extLst>
          </p:cNvPr>
          <p:cNvSpPr>
            <a:spLocks noGrp="1"/>
          </p:cNvSpPr>
          <p:nvPr>
            <p:ph idx="1"/>
          </p:nvPr>
        </p:nvSpPr>
        <p:spPr>
          <a:xfrm>
            <a:off x="166498" y="2708759"/>
            <a:ext cx="2816402" cy="1328568"/>
          </a:xfrm>
        </p:spPr>
        <p:txBody>
          <a:bodyPr>
            <a:noAutofit/>
          </a:bodyPr>
          <a:lstStyle/>
          <a:p>
            <a:pPr marL="285750" indent="-285750" fontAlgn="base">
              <a:lnSpc>
                <a:spcPct val="110000"/>
              </a:lnSpc>
            </a:pPr>
            <a:r>
              <a:rPr lang="en-US" sz="1000" b="1" dirty="0">
                <a:solidFill>
                  <a:srgbClr val="2425AA"/>
                </a:solidFill>
                <a:latin typeface="Arial" panose="020B0604020202020204" pitchFamily="34" charset="0"/>
                <a:cs typeface="Arial" panose="020B0604020202020204" pitchFamily="34" charset="0"/>
              </a:rPr>
              <a:t>Local SME Life &amp;Healthcare</a:t>
            </a:r>
          </a:p>
          <a:p>
            <a:pPr marL="0" indent="0" algn="just" fontAlgn="base">
              <a:buNone/>
            </a:pPr>
            <a:r>
              <a:rPr lang="en-US" sz="1000" dirty="0">
                <a:latin typeface="Arial" panose="020B0604020202020204" pitchFamily="34" charset="0"/>
                <a:cs typeface="Arial" panose="020B0604020202020204" pitchFamily="34" charset="0"/>
              </a:rPr>
              <a:t>A plan offering small and medium enterprises – between 20 and 300 employees – the opportunity to provide their teams with high quality healthcare benefits and life protection services in Egypt; allowing them to focus on growing their business and moving from one success to another.</a:t>
            </a:r>
          </a:p>
          <a:p>
            <a:endParaRPr lang="en-US" sz="10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663D567-3333-8094-E050-95E7DC8A28E9}"/>
              </a:ext>
            </a:extLst>
          </p:cNvPr>
          <p:cNvSpPr txBox="1"/>
          <p:nvPr/>
        </p:nvSpPr>
        <p:spPr>
          <a:xfrm>
            <a:off x="166498" y="4133626"/>
            <a:ext cx="2816402" cy="1328569"/>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Global SME Healthcare</a:t>
            </a:r>
          </a:p>
          <a:p>
            <a:pPr fontAlgn="base"/>
            <a:r>
              <a:rPr lang="en-US" sz="1000" dirty="0">
                <a:latin typeface="Arial" panose="020B0604020202020204" pitchFamily="34" charset="0"/>
                <a:cs typeface="Arial" panose="020B0604020202020204" pitchFamily="34" charset="0"/>
              </a:rPr>
              <a:t>A plan offering your employees the deserved high quality of healthcare services needed to travel around the world with peace of mind that their wellbeing is well taken care of. A range of four plans tailored for small and medium corporates with 50 members or less, catering for their diverse needs.</a:t>
            </a:r>
          </a:p>
        </p:txBody>
      </p:sp>
      <p:sp>
        <p:nvSpPr>
          <p:cNvPr id="18" name="Content Placeholder 2">
            <a:extLst>
              <a:ext uri="{FF2B5EF4-FFF2-40B4-BE49-F238E27FC236}">
                <a16:creationId xmlns:a16="http://schemas.microsoft.com/office/drawing/2014/main" id="{38D9B58B-FB4C-59BE-9E22-61B943BC13E9}"/>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Small Business</a:t>
            </a:r>
          </a:p>
        </p:txBody>
      </p:sp>
      <p:pic>
        <p:nvPicPr>
          <p:cNvPr id="21" name="Picture 20">
            <a:extLst>
              <a:ext uri="{FF2B5EF4-FFF2-40B4-BE49-F238E27FC236}">
                <a16:creationId xmlns:a16="http://schemas.microsoft.com/office/drawing/2014/main" id="{CF784ACE-39FA-FA5B-B5FE-9D509BC9EC88}"/>
              </a:ext>
            </a:extLst>
          </p:cNvPr>
          <p:cNvPicPr>
            <a:picLocks noChangeAspect="1"/>
          </p:cNvPicPr>
          <p:nvPr/>
        </p:nvPicPr>
        <p:blipFill>
          <a:blip r:embed="rId2"/>
          <a:stretch>
            <a:fillRect/>
          </a:stretch>
        </p:blipFill>
        <p:spPr>
          <a:xfrm>
            <a:off x="899741" y="1198159"/>
            <a:ext cx="936000" cy="954000"/>
          </a:xfrm>
          <a:prstGeom prst="rect">
            <a:avLst/>
          </a:prstGeom>
        </p:spPr>
      </p:pic>
      <p:sp>
        <p:nvSpPr>
          <p:cNvPr id="22" name="TextBox 21">
            <a:extLst>
              <a:ext uri="{FF2B5EF4-FFF2-40B4-BE49-F238E27FC236}">
                <a16:creationId xmlns:a16="http://schemas.microsoft.com/office/drawing/2014/main" id="{13AFC63B-5594-2D6F-5A67-3950EC4F706C}"/>
              </a:ext>
            </a:extLst>
          </p:cNvPr>
          <p:cNvSpPr txBox="1"/>
          <p:nvPr/>
        </p:nvSpPr>
        <p:spPr>
          <a:xfrm>
            <a:off x="899741" y="210400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Health</a:t>
            </a:r>
          </a:p>
        </p:txBody>
      </p:sp>
      <p:grpSp>
        <p:nvGrpSpPr>
          <p:cNvPr id="28" name="Group 27">
            <a:extLst>
              <a:ext uri="{FF2B5EF4-FFF2-40B4-BE49-F238E27FC236}">
                <a16:creationId xmlns:a16="http://schemas.microsoft.com/office/drawing/2014/main" id="{4EC6369D-61EB-A4C5-4CA0-F1A2E104DB70}"/>
              </a:ext>
            </a:extLst>
          </p:cNvPr>
          <p:cNvGrpSpPr/>
          <p:nvPr/>
        </p:nvGrpSpPr>
        <p:grpSpPr>
          <a:xfrm>
            <a:off x="7257481" y="1225353"/>
            <a:ext cx="951058" cy="961407"/>
            <a:chOff x="7257481" y="1296377"/>
            <a:chExt cx="951058" cy="961407"/>
          </a:xfrm>
        </p:grpSpPr>
        <p:pic>
          <p:nvPicPr>
            <p:cNvPr id="1026" name="Picture 2">
              <a:extLst>
                <a:ext uri="{FF2B5EF4-FFF2-40B4-BE49-F238E27FC236}">
                  <a16:creationId xmlns:a16="http://schemas.microsoft.com/office/drawing/2014/main" id="{5460492D-6E77-C97C-0119-EBBF3A2FB494}"/>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D7162C5D-27F6-CABF-2498-396CAB1F8845}"/>
                </a:ext>
              </a:extLst>
            </p:cNvPr>
            <p:cNvSpPr txBox="1"/>
            <p:nvPr/>
          </p:nvSpPr>
          <p:spPr>
            <a:xfrm>
              <a:off x="7272539" y="198078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Life</a:t>
              </a:r>
            </a:p>
          </p:txBody>
        </p:sp>
      </p:grpSp>
      <p:grpSp>
        <p:nvGrpSpPr>
          <p:cNvPr id="27" name="Group 26">
            <a:extLst>
              <a:ext uri="{FF2B5EF4-FFF2-40B4-BE49-F238E27FC236}">
                <a16:creationId xmlns:a16="http://schemas.microsoft.com/office/drawing/2014/main" id="{C6BF3C9A-61EA-E015-2E85-B62AA7B8A09A}"/>
              </a:ext>
            </a:extLst>
          </p:cNvPr>
          <p:cNvGrpSpPr/>
          <p:nvPr/>
        </p:nvGrpSpPr>
        <p:grpSpPr>
          <a:xfrm>
            <a:off x="3293616" y="2243572"/>
            <a:ext cx="8731886" cy="3966206"/>
            <a:chOff x="3639842" y="2243572"/>
            <a:chExt cx="8208104" cy="4479491"/>
          </a:xfrm>
        </p:grpSpPr>
        <p:sp>
          <p:nvSpPr>
            <p:cNvPr id="11" name="TextBox 10">
              <a:extLst>
                <a:ext uri="{FF2B5EF4-FFF2-40B4-BE49-F238E27FC236}">
                  <a16:creationId xmlns:a16="http://schemas.microsoft.com/office/drawing/2014/main" id="{D04ABAD9-33B3-B02D-C02E-17FFA910F55C}"/>
                </a:ext>
              </a:extLst>
            </p:cNvPr>
            <p:cNvSpPr txBox="1"/>
            <p:nvPr/>
          </p:nvSpPr>
          <p:spPr>
            <a:xfrm>
              <a:off x="3714948" y="2352262"/>
              <a:ext cx="2736574" cy="4370801"/>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Employee Retirement Benefit Plan</a:t>
              </a:r>
            </a:p>
            <a:p>
              <a:pPr marL="285750" indent="-285750" fontAlgn="base">
                <a:lnSpc>
                  <a:spcPct val="90000"/>
                </a:lnSpc>
                <a:spcBef>
                  <a:spcPts val="1000"/>
                </a:spcBef>
                <a:buFont typeface="Arial" panose="020B0604020202020204" pitchFamily="34" charset="0"/>
                <a:buChar char="•"/>
              </a:pPr>
              <a:endParaRPr lang="en-US" sz="1000" b="1" dirty="0">
                <a:solidFill>
                  <a:srgbClr val="2425AA"/>
                </a:solidFill>
                <a:latin typeface="Arial" panose="020B0604020202020204" pitchFamily="34" charset="0"/>
                <a:cs typeface="Arial" panose="020B0604020202020204" pitchFamily="34" charset="0"/>
              </a:endParaRPr>
            </a:p>
            <a:p>
              <a:pPr marL="0" indent="0" fontAlgn="base">
                <a:lnSpc>
                  <a:spcPct val="110000"/>
                </a:lnSpc>
                <a:buNone/>
              </a:pPr>
              <a:r>
                <a:rPr lang="en-US" sz="1000" dirty="0">
                  <a:latin typeface="Arial" panose="020B0604020202020204" pitchFamily="34" charset="0"/>
                  <a:cs typeface="Arial" panose="020B0604020202020204" pitchFamily="34" charset="0"/>
                </a:rPr>
                <a:t>A plan offering the solution you need to protect, secure and retain your employees through providing them with a unique, modern and flexible investment plan in the event of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Capital accumulation to pay an invested sum in case of employee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invested capital is preserved to provide adequate returns to protect your employees against inflation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An excellent fund management service for your account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Tax exemption for you as an employer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✓Monthly contribution is optionally split between you and the employee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✓Flexibility to increase single premium amount at any time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classify your employees within different categories</a:t>
              </a:r>
            </a:p>
          </p:txBody>
        </p:sp>
        <p:sp>
          <p:nvSpPr>
            <p:cNvPr id="13" name="TextBox 12">
              <a:extLst>
                <a:ext uri="{FF2B5EF4-FFF2-40B4-BE49-F238E27FC236}">
                  <a16:creationId xmlns:a16="http://schemas.microsoft.com/office/drawing/2014/main" id="{27D9F428-C035-2429-2AD6-A1518D584894}"/>
                </a:ext>
              </a:extLst>
            </p:cNvPr>
            <p:cNvSpPr txBox="1"/>
            <p:nvPr/>
          </p:nvSpPr>
          <p:spPr>
            <a:xfrm>
              <a:off x="6481255" y="2344770"/>
              <a:ext cx="2991841" cy="4320180"/>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Group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tailored to offer employers the best tools to protect their employees and their families in the case of any unfortunate event; supporting them to overcome the hardships of the situation.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terminal illness, where the insured will be eligible for an advance payment in case of certain diseases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Additional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Total Permanent Disability as a result of an injury, accident or disease,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Partial Permanent Disability as a result of accident or sickness,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✓Accidental Death where double the insurance amount is paid in case of death caused by an accident for the employee in service</a:t>
              </a:r>
            </a:p>
          </p:txBody>
        </p:sp>
        <p:sp>
          <p:nvSpPr>
            <p:cNvPr id="15" name="TextBox 14">
              <a:extLst>
                <a:ext uri="{FF2B5EF4-FFF2-40B4-BE49-F238E27FC236}">
                  <a16:creationId xmlns:a16="http://schemas.microsoft.com/office/drawing/2014/main" id="{E8FEE351-1654-C515-AD42-EC8B6A0F8169}"/>
                </a:ext>
              </a:extLst>
            </p:cNvPr>
            <p:cNvSpPr txBox="1"/>
            <p:nvPr/>
          </p:nvSpPr>
          <p:spPr>
            <a:xfrm>
              <a:off x="9379389" y="2344770"/>
              <a:ext cx="2438825" cy="4007334"/>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Credit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for you as a lending entity to reduce the risks you’re exposed to by insuring the lives of customers enrolled in all sorts of loans.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critical illness befalling the covered customer; Coronary Artery Surgery, Heart Attack, Cancer, Kidney Failure, Major Organ Transplantation and Cerebrovascular Accident (Stroke)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✓In case of total or partial permanent disability of your customer, the agreed insurance amount is paid to allow the fulfillment of their financial commitment towards your company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Flexible underwriting requirements as per your convenience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p>
          </p:txBody>
        </p:sp>
        <p:sp>
          <p:nvSpPr>
            <p:cNvPr id="24" name="Rectangle 23">
              <a:extLst>
                <a:ext uri="{FF2B5EF4-FFF2-40B4-BE49-F238E27FC236}">
                  <a16:creationId xmlns:a16="http://schemas.microsoft.com/office/drawing/2014/main" id="{B97AEEA0-4C09-5631-0074-813BE96BBBA2}"/>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48326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ee9a77b-8794-4f9a-bb23-eedd2b58595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84BED6138D68438F0C8834307603C7" ma:contentTypeVersion="12" ma:contentTypeDescription="Create a new document." ma:contentTypeScope="" ma:versionID="be291d1e40df26398d0f3f0735f6356f">
  <xsd:schema xmlns:xsd="http://www.w3.org/2001/XMLSchema" xmlns:xs="http://www.w3.org/2001/XMLSchema" xmlns:p="http://schemas.microsoft.com/office/2006/metadata/properties" xmlns:ns3="cee9a77b-8794-4f9a-bb23-eedd2b585957" xmlns:ns4="727065b2-7b34-4eaa-b3c5-768f2e4cf9db" targetNamespace="http://schemas.microsoft.com/office/2006/metadata/properties" ma:root="true" ma:fieldsID="477708d09f41368110a5a0f19bfc8cb0" ns3:_="" ns4:_="">
    <xsd:import namespace="cee9a77b-8794-4f9a-bb23-eedd2b585957"/>
    <xsd:import namespace="727065b2-7b34-4eaa-b3c5-768f2e4cf9db"/>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AutoTags" minOccurs="0"/>
                <xsd:element ref="ns3:MediaServiceOCR" minOccurs="0"/>
                <xsd:element ref="ns3:MediaServiceGenerationTime" minOccurs="0"/>
                <xsd:element ref="ns3:MediaServiceEventHashCode"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9a77b-8794-4f9a-bb23-eedd2b5859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ystemTags" ma:index="19"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7065b2-7b34-4eaa-b3c5-768f2e4cf9d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968541-68BA-4494-90DA-712426B25299}">
  <ds:schemaRefs>
    <ds:schemaRef ds:uri="http://purl.org/dc/term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727065b2-7b34-4eaa-b3c5-768f2e4cf9db"/>
    <ds:schemaRef ds:uri="cee9a77b-8794-4f9a-bb23-eedd2b585957"/>
    <ds:schemaRef ds:uri="http://www.w3.org/XML/1998/namespace"/>
    <ds:schemaRef ds:uri="http://purl.org/dc/dcmitype/"/>
  </ds:schemaRefs>
</ds:datastoreItem>
</file>

<file path=customXml/itemProps2.xml><?xml version="1.0" encoding="utf-8"?>
<ds:datastoreItem xmlns:ds="http://schemas.openxmlformats.org/officeDocument/2006/customXml" ds:itemID="{8F0FDE64-EF11-4BEA-8640-8F72973098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9a77b-8794-4f9a-bb23-eedd2b585957"/>
    <ds:schemaRef ds:uri="727065b2-7b34-4eaa-b3c5-768f2e4cf9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18E44D-F0FC-42E9-88F1-BAAB6C1FA4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269</TotalTime>
  <Words>2412</Words>
  <Application>Microsoft Office PowerPoint</Application>
  <PresentationFormat>Widescreen</PresentationFormat>
  <Paragraphs>91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SourceSansPro Regular</vt:lpstr>
      <vt:lpstr>Office Theme</vt:lpstr>
      <vt:lpstr>PowerPoint Presentation</vt:lpstr>
      <vt:lpstr>PowerPoint Presentation</vt:lpstr>
      <vt:lpstr>PowerPoint Presentation</vt:lpstr>
      <vt:lpstr>PowerPoint Presentation</vt:lpstr>
      <vt:lpstr>PowerPoint Presentation</vt:lpstr>
    </vt:vector>
  </TitlesOfParts>
  <Company>AXA EGYPT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one-stop shop insurance experience with AXA</dc:title>
  <dc:creator>ALAA Yara</dc:creator>
  <cp:lastModifiedBy>ALAA Yara</cp:lastModifiedBy>
  <cp:revision>2</cp:revision>
  <dcterms:created xsi:type="dcterms:W3CDTF">2024-01-31T08:36:12Z</dcterms:created>
  <dcterms:modified xsi:type="dcterms:W3CDTF">2025-03-13T10:42:25Z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0x0101001284BED6138D68438F0C8834307603C7</vt:lpwstr>
  </property>
</Properties>
</file>